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4.xml" ContentType="application/vnd.openxmlformats-officedocument.theme+xml"/>
  <Override PartName="/ppt/slideLayouts/slideLayout14.xml" ContentType="application/vnd.openxmlformats-officedocument.presentationml.slideLayout+xml"/>
  <Override PartName="/ppt/theme/theme5.xml" ContentType="application/vnd.openxmlformats-officedocument.theme+xml"/>
  <Override PartName="/ppt/slideLayouts/slideLayout15.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3" r:id="rId1"/>
    <p:sldMasterId id="2147483668" r:id="rId2"/>
    <p:sldMasterId id="2147483674" r:id="rId3"/>
    <p:sldMasterId id="2147483648" r:id="rId4"/>
    <p:sldMasterId id="2147483684" r:id="rId5"/>
    <p:sldMasterId id="2147483697" r:id="rId6"/>
  </p:sldMasterIdLst>
  <p:notesMasterIdLst>
    <p:notesMasterId r:id="rId18"/>
  </p:notesMasterIdLst>
  <p:handoutMasterIdLst>
    <p:handoutMasterId r:id="rId19"/>
  </p:handoutMasterIdLst>
  <p:sldIdLst>
    <p:sldId id="428" r:id="rId7"/>
    <p:sldId id="429" r:id="rId8"/>
    <p:sldId id="430" r:id="rId9"/>
    <p:sldId id="431" r:id="rId10"/>
    <p:sldId id="432" r:id="rId11"/>
    <p:sldId id="433" r:id="rId12"/>
    <p:sldId id="434" r:id="rId13"/>
    <p:sldId id="435" r:id="rId14"/>
    <p:sldId id="436" r:id="rId15"/>
    <p:sldId id="437" r:id="rId16"/>
    <p:sldId id="438" r:id="rId17"/>
  </p:sldIdLst>
  <p:sldSz cx="9144000" cy="5143500" type="screen16x9"/>
  <p:notesSz cx="9925050" cy="6665913"/>
  <p:defaultTex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 uri="{2D200454-40CA-4A62-9FC3-DE9A4176ACB9}">
      <p15:notesGuideLst xmlns:p15="http://schemas.microsoft.com/office/powerpoint/2012/main">
        <p15:guide id="1" orient="horz" pos="2100">
          <p15:clr>
            <a:srgbClr val="A4A3A4"/>
          </p15:clr>
        </p15:guide>
        <p15:guide id="2" pos="312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a:srgbClr val="98C6EA"/>
    <a:srgbClr val="0052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D5ABB26-0587-4C30-8999-92F81FD0307C}">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84E427A-3D55-4303-BF80-6455036E1DE7}" styleName="Designformatvorlage 1 - Akz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E269D01E-BC32-4049-B463-5C60D7B0CCD2}" styleName="Designformatvorlage 2 - Akz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7B26C5-4107-4FEC-AEDC-1716B250A1EF}" styleName="Helle Formatvorlag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ED083AE6-46FA-4A59-8FB0-9F97EB10719F}" styleName="Helle Formatvorlage 3 - Akz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D27102A9-8310-4765-A935-A1911B00CA55}" styleName="Helle Formatvorlage 1 - Akz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8EC20E35-A176-4012-BC5E-935CFFF8708E}" styleName="Mittlere Formatvorlag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C4B1156A-380E-4F78-BDF5-A606A8083BF9}" styleName="Mittlere Formatvorlage 4 - Akz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74C1A8A3-306A-4EB7-A6B1-4F7E0EB9C5D6}" styleName="Mittlere Formatvorlage 3 - Akz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Helle Formatvorlag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66" autoAdjust="0"/>
    <p:restoredTop sz="88272" autoAdjust="0"/>
  </p:normalViewPr>
  <p:slideViewPr>
    <p:cSldViewPr snapToGrid="0">
      <p:cViewPr varScale="1">
        <p:scale>
          <a:sx n="208" d="100"/>
          <a:sy n="208" d="100"/>
        </p:scale>
        <p:origin x="192" y="1392"/>
      </p:cViewPr>
      <p:guideLst>
        <p:guide orient="horz" pos="2160"/>
        <p:guide pos="2880"/>
        <p:guide orient="horz" pos="1620"/>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100" d="100"/>
        <a:sy n="100" d="100"/>
      </p:scale>
      <p:origin x="0" y="0"/>
    </p:cViewPr>
  </p:sorterViewPr>
  <p:notesViewPr>
    <p:cSldViewPr snapToGrid="0">
      <p:cViewPr varScale="1">
        <p:scale>
          <a:sx n="131" d="100"/>
          <a:sy n="131" d="100"/>
        </p:scale>
        <p:origin x="-810" y="-96"/>
      </p:cViewPr>
      <p:guideLst>
        <p:guide orient="horz" pos="2100"/>
        <p:guide pos="3126"/>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3.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notesMaster" Target="notesMasters/notesMaster1.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 Target="slides/slide1.xml"/><Relationship Id="rId8"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0"/>
            <a:ext cx="4300855" cy="333296"/>
          </a:xfrm>
          <a:prstGeom prst="rect">
            <a:avLst/>
          </a:prstGeom>
        </p:spPr>
        <p:txBody>
          <a:bodyPr vert="horz" lIns="90708" tIns="45354" rIns="90708" bIns="45354" rtlCol="0"/>
          <a:lstStyle>
            <a:lvl1pPr algn="l" fontAlgn="auto">
              <a:spcBef>
                <a:spcPts val="0"/>
              </a:spcBef>
              <a:spcAft>
                <a:spcPts val="0"/>
              </a:spcAft>
              <a:defRPr sz="1200">
                <a:latin typeface="Arial" pitchFamily="34" charset="0"/>
                <a:cs typeface="Arial" pitchFamily="34" charset="0"/>
              </a:defRPr>
            </a:lvl1pPr>
          </a:lstStyle>
          <a:p>
            <a:pPr>
              <a:defRPr/>
            </a:pPr>
            <a:endParaRPr lang="en-GB" dirty="0"/>
          </a:p>
        </p:txBody>
      </p:sp>
      <p:sp>
        <p:nvSpPr>
          <p:cNvPr id="3" name="Datumsplatzhalter 2"/>
          <p:cNvSpPr>
            <a:spLocks noGrp="1"/>
          </p:cNvSpPr>
          <p:nvPr>
            <p:ph type="dt" sz="quarter" idx="1"/>
          </p:nvPr>
        </p:nvSpPr>
        <p:spPr>
          <a:xfrm>
            <a:off x="5621901" y="0"/>
            <a:ext cx="4300855" cy="333296"/>
          </a:xfrm>
          <a:prstGeom prst="rect">
            <a:avLst/>
          </a:prstGeom>
        </p:spPr>
        <p:txBody>
          <a:bodyPr vert="horz" lIns="90708" tIns="45354" rIns="90708" bIns="45354" rtlCol="0"/>
          <a:lstStyle>
            <a:lvl1pPr algn="r" fontAlgn="auto">
              <a:spcBef>
                <a:spcPts val="0"/>
              </a:spcBef>
              <a:spcAft>
                <a:spcPts val="0"/>
              </a:spcAft>
              <a:defRPr sz="1200">
                <a:latin typeface="Arial" pitchFamily="34" charset="0"/>
                <a:cs typeface="Arial" pitchFamily="34" charset="0"/>
              </a:defRPr>
            </a:lvl1pPr>
          </a:lstStyle>
          <a:p>
            <a:pPr>
              <a:defRPr/>
            </a:pPr>
            <a:fld id="{20751376-2EB8-4403-B858-305A8AAA6B01}" type="datetimeFigureOut">
              <a:rPr lang="en-GB"/>
              <a:pPr>
                <a:defRPr/>
              </a:pPr>
              <a:t>04/02/2020</a:t>
            </a:fld>
            <a:endParaRPr lang="en-GB" dirty="0"/>
          </a:p>
        </p:txBody>
      </p:sp>
      <p:sp>
        <p:nvSpPr>
          <p:cNvPr id="4" name="Fußzeilenplatzhalter 3"/>
          <p:cNvSpPr>
            <a:spLocks noGrp="1"/>
          </p:cNvSpPr>
          <p:nvPr>
            <p:ph type="ftr" sz="quarter" idx="2"/>
          </p:nvPr>
        </p:nvSpPr>
        <p:spPr>
          <a:xfrm>
            <a:off x="2" y="6331460"/>
            <a:ext cx="4300855" cy="333296"/>
          </a:xfrm>
          <a:prstGeom prst="rect">
            <a:avLst/>
          </a:prstGeom>
        </p:spPr>
        <p:txBody>
          <a:bodyPr vert="horz" lIns="90708" tIns="45354" rIns="90708" bIns="45354" rtlCol="0" anchor="b"/>
          <a:lstStyle>
            <a:lvl1pPr algn="l" fontAlgn="auto">
              <a:spcBef>
                <a:spcPts val="0"/>
              </a:spcBef>
              <a:spcAft>
                <a:spcPts val="0"/>
              </a:spcAft>
              <a:defRPr sz="1200">
                <a:latin typeface="Arial" pitchFamily="34" charset="0"/>
                <a:cs typeface="Arial" pitchFamily="34" charset="0"/>
              </a:defRPr>
            </a:lvl1pPr>
          </a:lstStyle>
          <a:p>
            <a:pPr>
              <a:defRPr/>
            </a:pPr>
            <a:endParaRPr lang="en-GB"/>
          </a:p>
        </p:txBody>
      </p:sp>
      <p:sp>
        <p:nvSpPr>
          <p:cNvPr id="5" name="Foliennummernplatzhalter 4"/>
          <p:cNvSpPr>
            <a:spLocks noGrp="1"/>
          </p:cNvSpPr>
          <p:nvPr>
            <p:ph type="sldNum" sz="quarter" idx="3"/>
          </p:nvPr>
        </p:nvSpPr>
        <p:spPr>
          <a:xfrm>
            <a:off x="5621901" y="6331460"/>
            <a:ext cx="4300855" cy="333296"/>
          </a:xfrm>
          <a:prstGeom prst="rect">
            <a:avLst/>
          </a:prstGeom>
        </p:spPr>
        <p:txBody>
          <a:bodyPr vert="horz" lIns="90708" tIns="45354" rIns="90708" bIns="45354" rtlCol="0" anchor="b"/>
          <a:lstStyle>
            <a:lvl1pPr algn="r" fontAlgn="auto">
              <a:spcBef>
                <a:spcPts val="0"/>
              </a:spcBef>
              <a:spcAft>
                <a:spcPts val="0"/>
              </a:spcAft>
              <a:defRPr sz="1200">
                <a:latin typeface="Arial" pitchFamily="34" charset="0"/>
                <a:cs typeface="Arial" pitchFamily="34" charset="0"/>
              </a:defRPr>
            </a:lvl1pPr>
          </a:lstStyle>
          <a:p>
            <a:pPr>
              <a:defRPr/>
            </a:pPr>
            <a:fld id="{62C15F7A-46C6-4AD2-BFEC-842DCCCC19C4}" type="slidenum">
              <a:rPr lang="en-GB"/>
              <a:pPr>
                <a:defRPr/>
              </a:pPr>
              <a:t>‹Nr.›</a:t>
            </a:fld>
            <a:endParaRPr lang="en-GB"/>
          </a:p>
        </p:txBody>
      </p:sp>
    </p:spTree>
    <p:extLst>
      <p:ext uri="{BB962C8B-B14F-4D97-AF65-F5344CB8AC3E}">
        <p14:creationId xmlns:p14="http://schemas.microsoft.com/office/powerpoint/2010/main" val="28290957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0"/>
            <a:ext cx="4300855" cy="333296"/>
          </a:xfrm>
          <a:prstGeom prst="rect">
            <a:avLst/>
          </a:prstGeom>
        </p:spPr>
        <p:txBody>
          <a:bodyPr vert="horz" lIns="90708" tIns="45354" rIns="90708" bIns="45354" rtlCol="0"/>
          <a:lstStyle>
            <a:lvl1pPr algn="l" fontAlgn="auto">
              <a:spcBef>
                <a:spcPts val="0"/>
              </a:spcBef>
              <a:spcAft>
                <a:spcPts val="0"/>
              </a:spcAft>
              <a:defRPr sz="1200">
                <a:latin typeface="Arial" pitchFamily="34" charset="0"/>
                <a:cs typeface="Arial" pitchFamily="34" charset="0"/>
              </a:defRPr>
            </a:lvl1pPr>
          </a:lstStyle>
          <a:p>
            <a:pPr>
              <a:defRPr/>
            </a:pPr>
            <a:endParaRPr lang="en-GB"/>
          </a:p>
        </p:txBody>
      </p:sp>
      <p:sp>
        <p:nvSpPr>
          <p:cNvPr id="3" name="Datumsplatzhalter 2"/>
          <p:cNvSpPr>
            <a:spLocks noGrp="1"/>
          </p:cNvSpPr>
          <p:nvPr>
            <p:ph type="dt" idx="1"/>
          </p:nvPr>
        </p:nvSpPr>
        <p:spPr>
          <a:xfrm>
            <a:off x="5621901" y="0"/>
            <a:ext cx="4300855" cy="333296"/>
          </a:xfrm>
          <a:prstGeom prst="rect">
            <a:avLst/>
          </a:prstGeom>
        </p:spPr>
        <p:txBody>
          <a:bodyPr vert="horz" lIns="90708" tIns="45354" rIns="90708" bIns="45354" rtlCol="0"/>
          <a:lstStyle>
            <a:lvl1pPr algn="r" fontAlgn="auto">
              <a:spcBef>
                <a:spcPts val="0"/>
              </a:spcBef>
              <a:spcAft>
                <a:spcPts val="0"/>
              </a:spcAft>
              <a:defRPr sz="1200">
                <a:latin typeface="+mn-lt"/>
                <a:cs typeface="+mn-cs"/>
              </a:defRPr>
            </a:lvl1pPr>
          </a:lstStyle>
          <a:p>
            <a:pPr>
              <a:defRPr/>
            </a:pPr>
            <a:fld id="{89C46BC9-2C9E-4670-A85A-6A588BA2D405}" type="datetimeFigureOut">
              <a:rPr lang="en-GB"/>
              <a:pPr>
                <a:defRPr/>
              </a:pPr>
              <a:t>04/02/2020</a:t>
            </a:fld>
            <a:endParaRPr lang="en-GB"/>
          </a:p>
        </p:txBody>
      </p:sp>
      <p:sp>
        <p:nvSpPr>
          <p:cNvPr id="4" name="Folienbildplatzhalter 3"/>
          <p:cNvSpPr>
            <a:spLocks noGrp="1" noRot="1" noChangeAspect="1"/>
          </p:cNvSpPr>
          <p:nvPr>
            <p:ph type="sldImg" idx="2"/>
          </p:nvPr>
        </p:nvSpPr>
        <p:spPr>
          <a:xfrm>
            <a:off x="2740025" y="500063"/>
            <a:ext cx="4445000" cy="2500312"/>
          </a:xfrm>
          <a:prstGeom prst="rect">
            <a:avLst/>
          </a:prstGeom>
          <a:noFill/>
          <a:ln w="12700">
            <a:solidFill>
              <a:prstClr val="black"/>
            </a:solidFill>
          </a:ln>
        </p:spPr>
        <p:txBody>
          <a:bodyPr vert="horz" lIns="90708" tIns="45354" rIns="90708" bIns="45354" rtlCol="0" anchor="ctr"/>
          <a:lstStyle/>
          <a:p>
            <a:pPr lvl="0"/>
            <a:endParaRPr lang="en-GB" noProof="0"/>
          </a:p>
        </p:txBody>
      </p:sp>
      <p:sp>
        <p:nvSpPr>
          <p:cNvPr id="5" name="Notizenplatzhalter 4"/>
          <p:cNvSpPr>
            <a:spLocks noGrp="1"/>
          </p:cNvSpPr>
          <p:nvPr>
            <p:ph type="body" sz="quarter" idx="3"/>
          </p:nvPr>
        </p:nvSpPr>
        <p:spPr>
          <a:xfrm>
            <a:off x="992506" y="3166309"/>
            <a:ext cx="7940040" cy="2999661"/>
          </a:xfrm>
          <a:prstGeom prst="rect">
            <a:avLst/>
          </a:prstGeom>
        </p:spPr>
        <p:txBody>
          <a:bodyPr vert="horz" wrap="square" lIns="90708" tIns="45354" rIns="90708" bIns="45354" numCol="1" anchor="t" anchorCtr="0" compatLnSpc="1">
            <a:prstTxWarp prst="textNoShape">
              <a:avLst/>
            </a:prstTxWarp>
            <a:normAutofit/>
          </a:bodyPr>
          <a:lstStyle/>
          <a:p>
            <a:pPr lvl="0"/>
            <a:r>
              <a:rPr lang="de-DE" dirty="0"/>
              <a:t>Textmasterformate durch Klicken bearbeiten</a:t>
            </a:r>
          </a:p>
          <a:p>
            <a:pPr lvl="1"/>
            <a:r>
              <a:rPr lang="de-DE" dirty="0"/>
              <a:t>Zweite Ebene</a:t>
            </a:r>
          </a:p>
          <a:p>
            <a:pPr lvl="2"/>
            <a:r>
              <a:rPr lang="de-DE" dirty="0"/>
              <a:t>Dritte Ebene</a:t>
            </a:r>
          </a:p>
          <a:p>
            <a:pPr lvl="3"/>
            <a:r>
              <a:rPr lang="de-DE" dirty="0"/>
              <a:t>Vierte Ebene</a:t>
            </a:r>
          </a:p>
          <a:p>
            <a:pPr lvl="4"/>
            <a:r>
              <a:rPr lang="de-DE" dirty="0"/>
              <a:t>Fünfte Ebene</a:t>
            </a:r>
            <a:endParaRPr lang="en-GB" dirty="0"/>
          </a:p>
        </p:txBody>
      </p:sp>
      <p:sp>
        <p:nvSpPr>
          <p:cNvPr id="6" name="Fußzeilenplatzhalter 5"/>
          <p:cNvSpPr>
            <a:spLocks noGrp="1"/>
          </p:cNvSpPr>
          <p:nvPr>
            <p:ph type="ftr" sz="quarter" idx="4"/>
          </p:nvPr>
        </p:nvSpPr>
        <p:spPr>
          <a:xfrm>
            <a:off x="2" y="6331460"/>
            <a:ext cx="4300855" cy="333296"/>
          </a:xfrm>
          <a:prstGeom prst="rect">
            <a:avLst/>
          </a:prstGeom>
        </p:spPr>
        <p:txBody>
          <a:bodyPr vert="horz" lIns="90708" tIns="45354" rIns="90708" bIns="45354" rtlCol="0" anchor="b"/>
          <a:lstStyle>
            <a:lvl1pPr algn="l" fontAlgn="auto">
              <a:spcBef>
                <a:spcPts val="0"/>
              </a:spcBef>
              <a:spcAft>
                <a:spcPts val="0"/>
              </a:spcAft>
              <a:defRPr sz="1200">
                <a:latin typeface="Arial" pitchFamily="34" charset="0"/>
                <a:cs typeface="Arial" pitchFamily="34" charset="0"/>
              </a:defRPr>
            </a:lvl1pPr>
          </a:lstStyle>
          <a:p>
            <a:pPr>
              <a:defRPr/>
            </a:pPr>
            <a:endParaRPr lang="en-GB"/>
          </a:p>
        </p:txBody>
      </p:sp>
      <p:sp>
        <p:nvSpPr>
          <p:cNvPr id="7" name="Foliennummernplatzhalter 6"/>
          <p:cNvSpPr>
            <a:spLocks noGrp="1"/>
          </p:cNvSpPr>
          <p:nvPr>
            <p:ph type="sldNum" sz="quarter" idx="5"/>
          </p:nvPr>
        </p:nvSpPr>
        <p:spPr>
          <a:xfrm>
            <a:off x="5621901" y="6331460"/>
            <a:ext cx="4300855" cy="333296"/>
          </a:xfrm>
          <a:prstGeom prst="rect">
            <a:avLst/>
          </a:prstGeom>
        </p:spPr>
        <p:txBody>
          <a:bodyPr vert="horz" lIns="90708" tIns="45354" rIns="90708" bIns="45354" rtlCol="0" anchor="b"/>
          <a:lstStyle>
            <a:lvl1pPr algn="r" fontAlgn="auto">
              <a:spcBef>
                <a:spcPts val="0"/>
              </a:spcBef>
              <a:spcAft>
                <a:spcPts val="0"/>
              </a:spcAft>
              <a:defRPr sz="1200">
                <a:latin typeface="+mn-lt"/>
                <a:cs typeface="+mn-cs"/>
              </a:defRPr>
            </a:lvl1pPr>
          </a:lstStyle>
          <a:p>
            <a:pPr>
              <a:defRPr/>
            </a:pPr>
            <a:fld id="{00AFC6D0-44D5-4EB7-828F-6F464F83D79A}" type="slidenum">
              <a:rPr lang="en-GB"/>
              <a:pPr>
                <a:defRPr/>
              </a:pPr>
              <a:t>‹Nr.›</a:t>
            </a:fld>
            <a:endParaRPr lang="en-GB"/>
          </a:p>
        </p:txBody>
      </p:sp>
    </p:spTree>
    <p:extLst>
      <p:ext uri="{BB962C8B-B14F-4D97-AF65-F5344CB8AC3E}">
        <p14:creationId xmlns:p14="http://schemas.microsoft.com/office/powerpoint/2010/main" val="229799730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Arial" pitchFamily="34" charset="0"/>
      </a:defRPr>
    </a:lvl1pPr>
    <a:lvl2pPr marL="182563" indent="-182563" algn="l" rtl="0" fontAlgn="base">
      <a:spcBef>
        <a:spcPct val="30000"/>
      </a:spcBef>
      <a:spcAft>
        <a:spcPct val="0"/>
      </a:spcAft>
      <a:buFont typeface="Arial" charset="0"/>
      <a:buChar char="•"/>
      <a:defRPr sz="1200" kern="1200">
        <a:solidFill>
          <a:schemeClr val="tx1"/>
        </a:solidFill>
        <a:latin typeface="+mn-lt"/>
        <a:ea typeface="+mn-ea"/>
        <a:cs typeface="Arial" charset="0"/>
      </a:defRPr>
    </a:lvl2pPr>
    <a:lvl3pPr marL="355600" indent="-173038" algn="l" rtl="0" fontAlgn="base">
      <a:spcBef>
        <a:spcPct val="30000"/>
      </a:spcBef>
      <a:spcAft>
        <a:spcPct val="0"/>
      </a:spcAft>
      <a:buFont typeface="Symbol" pitchFamily="18" charset="2"/>
      <a:buChar char="-"/>
      <a:defRPr sz="1200" kern="1200">
        <a:solidFill>
          <a:schemeClr val="tx1"/>
        </a:solidFill>
        <a:latin typeface="+mn-lt"/>
        <a:ea typeface="+mn-ea"/>
        <a:cs typeface="Arial" charset="0"/>
      </a:defRPr>
    </a:lvl3pPr>
    <a:lvl4pPr marL="538163" indent="-182563" algn="l" rtl="0" fontAlgn="base">
      <a:spcBef>
        <a:spcPct val="30000"/>
      </a:spcBef>
      <a:spcAft>
        <a:spcPct val="0"/>
      </a:spcAft>
      <a:buFont typeface="Courier New" pitchFamily="49" charset="0"/>
      <a:buChar char="o"/>
      <a:defRPr sz="1200" kern="1200">
        <a:solidFill>
          <a:schemeClr val="tx1"/>
        </a:solidFill>
        <a:latin typeface="+mn-lt"/>
        <a:ea typeface="+mn-ea"/>
        <a:cs typeface="Arial" charset="0"/>
      </a:defRPr>
    </a:lvl4pPr>
    <a:lvl5pPr marL="720725" indent="-182563" algn="l" rtl="0" fontAlgn="base">
      <a:spcBef>
        <a:spcPct val="30000"/>
      </a:spcBef>
      <a:spcAft>
        <a:spcPct val="0"/>
      </a:spcAft>
      <a:buFont typeface="Wingdings" pitchFamily="2" charset="2"/>
      <a:buChar char="§"/>
      <a:defRPr sz="1200" kern="1200">
        <a:solidFill>
          <a:schemeClr val="tx1"/>
        </a:solidFill>
        <a:latin typeface="+mn-lt"/>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3336B3-C3D5-463F-95F8-8373876D079E}" type="slidenum">
              <a:rPr lang="de-DE"/>
              <a:pPr/>
              <a:t>1</a:t>
            </a:fld>
            <a:endParaRPr lang="de-DE"/>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14881380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012B95DB-9CA6-4ADF-93DB-396AC1D2DDF3}" type="slidenum">
              <a:rPr lang="de-DE" smtClean="0"/>
              <a:pPr/>
              <a:t>10</a:t>
            </a:fld>
            <a:endParaRPr lang="de-DE" smtClean="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pPr eaLnBrk="1" hangingPunct="1"/>
            <a:endParaRPr lang="de-DE" smtClean="0"/>
          </a:p>
        </p:txBody>
      </p:sp>
    </p:spTree>
    <p:extLst>
      <p:ext uri="{BB962C8B-B14F-4D97-AF65-F5344CB8AC3E}">
        <p14:creationId xmlns:p14="http://schemas.microsoft.com/office/powerpoint/2010/main" val="10101235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0F0F24-1A62-4ECC-A183-B9E42EA32D19}" type="slidenum">
              <a:rPr lang="de-DE"/>
              <a:pPr/>
              <a:t>11</a:t>
            </a:fld>
            <a:endParaRPr lang="de-DE"/>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2127314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D63C90-3163-41D3-83E3-18B427E01588}" type="slidenum">
              <a:rPr lang="de-DE"/>
              <a:pPr/>
              <a:t>2</a:t>
            </a:fld>
            <a:endParaRPr lang="de-DE"/>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13518067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A8D2C8-8545-4DEB-8DB1-CC79A749070C}" type="slidenum">
              <a:rPr lang="de-DE"/>
              <a:pPr/>
              <a:t>3</a:t>
            </a:fld>
            <a:endParaRPr lang="de-DE"/>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673340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1F7933-A620-4515-A37E-9A2D175DB6DD}" type="slidenum">
              <a:rPr lang="de-DE"/>
              <a:pPr/>
              <a:t>4</a:t>
            </a:fld>
            <a:endParaRPr lang="de-DE"/>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15434129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464F35A-6870-4EBA-BB74-3B5C8E83C377}" type="slidenum">
              <a:rPr lang="de-DE"/>
              <a:pPr/>
              <a:t>5</a:t>
            </a:fld>
            <a:endParaRPr lang="de-DE"/>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9133462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4346C0-C2DD-49BE-A779-7FA23C285E0F}" type="slidenum">
              <a:rPr lang="de-DE"/>
              <a:pPr/>
              <a:t>6</a:t>
            </a:fld>
            <a:endParaRPr lang="de-DE"/>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9729299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CBC7FD-9707-4F8D-8168-E6A05B2A381E}" type="slidenum">
              <a:rPr lang="de-DE"/>
              <a:pPr/>
              <a:t>7</a:t>
            </a:fld>
            <a:endParaRPr lang="de-DE"/>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14893736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6A5F1F-E2D4-4F0B-88CC-7267391BD781}" type="slidenum">
              <a:rPr lang="de-DE"/>
              <a:pPr/>
              <a:t>8</a:t>
            </a:fld>
            <a:endParaRPr lang="de-DE"/>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endParaRPr lang="de-DE"/>
          </a:p>
        </p:txBody>
      </p:sp>
    </p:spTree>
    <p:extLst>
      <p:ext uri="{BB962C8B-B14F-4D97-AF65-F5344CB8AC3E}">
        <p14:creationId xmlns:p14="http://schemas.microsoft.com/office/powerpoint/2010/main" val="12648162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DB099296-25F8-4DFF-8A3F-645EABDC0E55}" type="slidenum">
              <a:rPr lang="de-DE" smtClean="0"/>
              <a:pPr/>
              <a:t>9</a:t>
            </a:fld>
            <a:endParaRPr lang="de-DE" smtClean="0"/>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endParaRPr lang="de-DE" smtClean="0"/>
          </a:p>
        </p:txBody>
      </p:sp>
    </p:spTree>
    <p:extLst>
      <p:ext uri="{BB962C8B-B14F-4D97-AF65-F5344CB8AC3E}">
        <p14:creationId xmlns:p14="http://schemas.microsoft.com/office/powerpoint/2010/main" val="20570812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
    <p:spTree>
      <p:nvGrpSpPr>
        <p:cNvPr id="1" name=""/>
        <p:cNvGrpSpPr/>
        <p:nvPr/>
      </p:nvGrpSpPr>
      <p:grpSpPr>
        <a:xfrm>
          <a:off x="0" y="0"/>
          <a:ext cx="0" cy="0"/>
          <a:chOff x="0" y="0"/>
          <a:chExt cx="0" cy="0"/>
        </a:xfrm>
      </p:grpSpPr>
      <p:sp>
        <p:nvSpPr>
          <p:cNvPr id="12" name="Titel 1"/>
          <p:cNvSpPr>
            <a:spLocks noGrp="1"/>
          </p:cNvSpPr>
          <p:nvPr>
            <p:ph type="title" hasCustomPrompt="1"/>
          </p:nvPr>
        </p:nvSpPr>
        <p:spPr>
          <a:xfrm>
            <a:off x="319090" y="972000"/>
            <a:ext cx="8508999" cy="383381"/>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ts val="3200"/>
              </a:lnSpc>
              <a:defRPr lang="de-DE" sz="2500" noProof="0" dirty="0"/>
            </a:lvl1pPr>
          </a:lstStyle>
          <a:p>
            <a:pPr lvl="0"/>
            <a:r>
              <a:rPr lang="de-DE" noProof="0" dirty="0"/>
              <a:t>Titel der Präsentation durch Klicken bearbeiten</a:t>
            </a:r>
          </a:p>
        </p:txBody>
      </p:sp>
      <p:sp>
        <p:nvSpPr>
          <p:cNvPr id="16" name="Inhaltsplatzhalter 2"/>
          <p:cNvSpPr>
            <a:spLocks noGrp="1"/>
          </p:cNvSpPr>
          <p:nvPr>
            <p:ph idx="10" hasCustomPrompt="1"/>
          </p:nvPr>
        </p:nvSpPr>
        <p:spPr>
          <a:xfrm>
            <a:off x="319088" y="1484040"/>
            <a:ext cx="8508999" cy="95559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ct val="150000"/>
              </a:lnSpc>
              <a:defRPr lang="de-DE" sz="1400" baseline="0" noProof="0" dirty="0" smtClean="0"/>
            </a:lvl1pPr>
            <a:lvl2pPr>
              <a:defRPr lang="de-DE" noProof="0" dirty="0" smtClean="0"/>
            </a:lvl2pPr>
          </a:lstStyle>
          <a:p>
            <a:pPr lvl="0"/>
            <a:r>
              <a:rPr lang="de-DE" noProof="0" dirty="0"/>
              <a:t>Referent</a:t>
            </a:r>
            <a:br>
              <a:rPr lang="de-DE" noProof="0" dirty="0"/>
            </a:br>
            <a:r>
              <a:rPr lang="de-DE" noProof="0" dirty="0"/>
              <a:t>Ort, Datum (Schreibweise: 00. Januar 2015)</a:t>
            </a:r>
          </a:p>
        </p:txBody>
      </p:sp>
      <p:sp>
        <p:nvSpPr>
          <p:cNvPr id="14" name="Rechteck 13"/>
          <p:cNvSpPr/>
          <p:nvPr userDrawn="1"/>
        </p:nvSpPr>
        <p:spPr bwMode="auto">
          <a:xfrm>
            <a:off x="8347635" y="4806203"/>
            <a:ext cx="575236" cy="268941"/>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de-DE" sz="2000" b="0" i="0" u="none" strike="noStrike" cap="none" normalizeH="0" baseline="0">
              <a:ln>
                <a:noFill/>
              </a:ln>
              <a:solidFill>
                <a:schemeClr val="tx1"/>
              </a:solidFill>
              <a:effectLst/>
              <a:latin typeface="Arial" pitchFamily="34" charset="0"/>
            </a:endParaRPr>
          </a:p>
        </p:txBody>
      </p:sp>
      <p:sp>
        <p:nvSpPr>
          <p:cNvPr id="6" name="Foliennummernplatzhalter 5"/>
          <p:cNvSpPr>
            <a:spLocks noGrp="1"/>
          </p:cNvSpPr>
          <p:nvPr>
            <p:ph type="sldNum" sz="quarter" idx="12"/>
          </p:nvPr>
        </p:nvSpPr>
        <p:spPr/>
        <p:txBody>
          <a:bodyPr/>
          <a:lstStyle/>
          <a:p>
            <a:fld id="{CE58CB1E-F828-4F11-99E0-327109AF9DA4}" type="slidenum">
              <a:rPr lang="de-DE" smtClean="0"/>
              <a:pPr/>
              <a:t>‹Nr.›</a:t>
            </a:fld>
            <a:endParaRPr lang="de-DE" dirty="0"/>
          </a:p>
        </p:txBody>
      </p:sp>
      <p:sp>
        <p:nvSpPr>
          <p:cNvPr id="7" name="Fußzeilenplatzhalter 6"/>
          <p:cNvSpPr>
            <a:spLocks noGrp="1"/>
          </p:cNvSpPr>
          <p:nvPr>
            <p:ph type="ftr" sz="quarter" idx="13"/>
          </p:nvPr>
        </p:nvSpPr>
        <p:spPr/>
        <p:txBody>
          <a:bodyPr/>
          <a:lstStyle/>
          <a:p>
            <a:endParaRPr lang="en-US" dirty="0"/>
          </a:p>
        </p:txBody>
      </p:sp>
    </p:spTree>
    <p:extLst>
      <p:ext uri="{BB962C8B-B14F-4D97-AF65-F5344CB8AC3E}">
        <p14:creationId xmlns:p14="http://schemas.microsoft.com/office/powerpoint/2010/main" val="171855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Zwei Inhalte + Text">
    <p:spTree>
      <p:nvGrpSpPr>
        <p:cNvPr id="1" name=""/>
        <p:cNvGrpSpPr/>
        <p:nvPr/>
      </p:nvGrpSpPr>
      <p:grpSpPr>
        <a:xfrm>
          <a:off x="0" y="0"/>
          <a:ext cx="0" cy="0"/>
          <a:chOff x="0" y="0"/>
          <a:chExt cx="0" cy="0"/>
        </a:xfrm>
      </p:grpSpPr>
      <p:sp>
        <p:nvSpPr>
          <p:cNvPr id="18" name="Textplatzhalter 7"/>
          <p:cNvSpPr>
            <a:spLocks noGrp="1"/>
          </p:cNvSpPr>
          <p:nvPr>
            <p:ph type="body" sz="quarter" idx="13" hasCustomPrompt="1"/>
          </p:nvPr>
        </p:nvSpPr>
        <p:spPr>
          <a:xfrm>
            <a:off x="319090" y="1600200"/>
            <a:ext cx="8508999" cy="49578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ct val="114000"/>
              </a:lnSpc>
              <a:defRPr lang="de-DE" sz="1400" noProof="0" dirty="0" smtClean="0"/>
            </a:lvl1pPr>
          </a:lstStyle>
          <a:p>
            <a:pPr lvl="0"/>
            <a:r>
              <a:rPr lang="de-DE" noProof="0" dirty="0"/>
              <a:t>Inhalt durch Klicken bearbeiten</a:t>
            </a:r>
          </a:p>
        </p:txBody>
      </p:sp>
      <p:sp>
        <p:nvSpPr>
          <p:cNvPr id="13" name="Titel 1"/>
          <p:cNvSpPr>
            <a:spLocks noGrp="1"/>
          </p:cNvSpPr>
          <p:nvPr>
            <p:ph type="title" hasCustomPrompt="1"/>
          </p:nvPr>
        </p:nvSpPr>
        <p:spPr>
          <a:xfrm>
            <a:off x="319090" y="972000"/>
            <a:ext cx="8508999" cy="41036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nSpc>
                <a:spcPts val="3200"/>
              </a:lnSpc>
              <a:defRPr lang="de-DE" sz="2500" noProof="0" dirty="0"/>
            </a:lvl1pPr>
          </a:lstStyle>
          <a:p>
            <a:pPr lvl="0"/>
            <a:r>
              <a:rPr lang="de-DE" noProof="0" dirty="0"/>
              <a:t>Titel durch Klicken bearbeiten</a:t>
            </a:r>
          </a:p>
        </p:txBody>
      </p:sp>
      <p:sp>
        <p:nvSpPr>
          <p:cNvPr id="7" name="Foliennummernplatzhalter 6"/>
          <p:cNvSpPr>
            <a:spLocks noGrp="1"/>
          </p:cNvSpPr>
          <p:nvPr>
            <p:ph type="sldNum" sz="quarter" idx="15"/>
          </p:nvPr>
        </p:nvSpPr>
        <p:spPr/>
        <p:txBody>
          <a:bodyPr/>
          <a:lstStyle/>
          <a:p>
            <a:fld id="{CE58CB1E-F828-4F11-99E0-327109AF9DA4}" type="slidenum">
              <a:rPr lang="de-DE" smtClean="0"/>
              <a:pPr/>
              <a:t>‹Nr.›</a:t>
            </a:fld>
            <a:endParaRPr lang="de-DE" dirty="0"/>
          </a:p>
        </p:txBody>
      </p:sp>
      <p:sp>
        <p:nvSpPr>
          <p:cNvPr id="12" name="Fußzeilenplatzhalter 11"/>
          <p:cNvSpPr>
            <a:spLocks noGrp="1"/>
          </p:cNvSpPr>
          <p:nvPr>
            <p:ph type="ftr" sz="quarter" idx="16"/>
          </p:nvPr>
        </p:nvSpPr>
        <p:spPr/>
        <p:txBody>
          <a:bodyPr/>
          <a:lstStyle/>
          <a:p>
            <a:endParaRPr lang="de-DE" noProof="0"/>
          </a:p>
        </p:txBody>
      </p:sp>
      <p:sp>
        <p:nvSpPr>
          <p:cNvPr id="8" name="Inhaltsplatzhalter 9"/>
          <p:cNvSpPr>
            <a:spLocks noGrp="1"/>
          </p:cNvSpPr>
          <p:nvPr>
            <p:ph sz="quarter" idx="18"/>
          </p:nvPr>
        </p:nvSpPr>
        <p:spPr>
          <a:xfrm>
            <a:off x="316992" y="2148752"/>
            <a:ext cx="4188333" cy="2547074"/>
          </a:xfrm>
          <a:prstGeom prst="rect">
            <a:avLst/>
          </a:prstGeom>
        </p:spPr>
        <p:txBody>
          <a:bodyPr lIns="0" rIns="0"/>
          <a:lstStyle>
            <a:lvl1pPr>
              <a:defRPr lang="de-DE" sz="1400" kern="1200" noProof="0" dirty="0" smtClean="0">
                <a:solidFill>
                  <a:schemeClr val="tx1"/>
                </a:solidFill>
                <a:latin typeface="+mn-lt"/>
                <a:ea typeface="+mn-ea"/>
                <a:cs typeface="+mn-cs"/>
              </a:defRPr>
            </a:lvl1pPr>
            <a:lvl2pPr>
              <a:defRPr sz="1400"/>
            </a:lvl2pPr>
            <a:lvl3pPr>
              <a:defRPr sz="1400" baseline="0"/>
            </a:lvl3pPr>
          </a:lstStyle>
          <a:p>
            <a:pPr lvl="0"/>
            <a:r>
              <a:rPr lang="de-DE" dirty="0"/>
              <a:t>Textmasterformate durch Klicken bearbeiten</a:t>
            </a:r>
          </a:p>
          <a:p>
            <a:pPr lvl="1"/>
            <a:r>
              <a:rPr lang="de-DE" dirty="0"/>
              <a:t>Zweite Ebene</a:t>
            </a:r>
          </a:p>
          <a:p>
            <a:pPr lvl="2"/>
            <a:r>
              <a:rPr lang="de-DE" dirty="0"/>
              <a:t>Dritte Ebene</a:t>
            </a:r>
          </a:p>
        </p:txBody>
      </p:sp>
      <p:sp>
        <p:nvSpPr>
          <p:cNvPr id="11" name="Bildplatzhalter 2"/>
          <p:cNvSpPr>
            <a:spLocks noGrp="1"/>
          </p:cNvSpPr>
          <p:nvPr>
            <p:ph type="pic" sz="quarter" idx="14" hasCustomPrompt="1"/>
          </p:nvPr>
        </p:nvSpPr>
        <p:spPr>
          <a:xfrm>
            <a:off x="4648200" y="2148840"/>
            <a:ext cx="4180392" cy="2546911"/>
          </a:xfrm>
          <a:prstGeom prst="rect">
            <a:avLst/>
          </a:prstGeom>
        </p:spPr>
        <p:txBody>
          <a:bodyPr/>
          <a:lstStyle>
            <a:lvl1pPr>
              <a:lnSpc>
                <a:spcPct val="114000"/>
              </a:lnSpc>
              <a:defRPr sz="1400"/>
            </a:lvl1pPr>
          </a:lstStyle>
          <a:p>
            <a:endParaRPr lang="de-DE" dirty="0"/>
          </a:p>
        </p:txBody>
      </p:sp>
    </p:spTree>
    <p:extLst>
      <p:ext uri="{BB962C8B-B14F-4D97-AF65-F5344CB8AC3E}">
        <p14:creationId xmlns:p14="http://schemas.microsoft.com/office/powerpoint/2010/main" val="1111508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Zwei Inhalte + Text (Hintergrund)">
    <p:spTree>
      <p:nvGrpSpPr>
        <p:cNvPr id="1" name=""/>
        <p:cNvGrpSpPr/>
        <p:nvPr/>
      </p:nvGrpSpPr>
      <p:grpSpPr>
        <a:xfrm>
          <a:off x="0" y="0"/>
          <a:ext cx="0" cy="0"/>
          <a:chOff x="0" y="0"/>
          <a:chExt cx="0" cy="0"/>
        </a:xfrm>
      </p:grpSpPr>
      <p:sp>
        <p:nvSpPr>
          <p:cNvPr id="9" name="Rechteck 8"/>
          <p:cNvSpPr/>
          <p:nvPr userDrawn="1"/>
        </p:nvSpPr>
        <p:spPr bwMode="auto">
          <a:xfrm>
            <a:off x="0" y="2152650"/>
            <a:ext cx="9144000" cy="2990850"/>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r" eaLnBrk="0" hangingPunct="0"/>
            <a:endParaRPr lang="de-DE" sz="1000">
              <a:latin typeface="Arial" pitchFamily="34" charset="0"/>
            </a:endParaRPr>
          </a:p>
        </p:txBody>
      </p:sp>
      <p:sp>
        <p:nvSpPr>
          <p:cNvPr id="13" name="Titel 1"/>
          <p:cNvSpPr>
            <a:spLocks noGrp="1"/>
          </p:cNvSpPr>
          <p:nvPr>
            <p:ph type="title" hasCustomPrompt="1"/>
          </p:nvPr>
        </p:nvSpPr>
        <p:spPr>
          <a:xfrm>
            <a:off x="319090" y="972000"/>
            <a:ext cx="8508999" cy="41036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nSpc>
                <a:spcPts val="3200"/>
              </a:lnSpc>
              <a:defRPr lang="de-DE" sz="2500" noProof="0" dirty="0"/>
            </a:lvl1pPr>
          </a:lstStyle>
          <a:p>
            <a:pPr lvl="0"/>
            <a:r>
              <a:rPr lang="de-DE" noProof="0" dirty="0"/>
              <a:t>Titel durch Klicken bearbeiten</a:t>
            </a:r>
          </a:p>
        </p:txBody>
      </p:sp>
      <p:sp>
        <p:nvSpPr>
          <p:cNvPr id="7" name="Foliennummernplatzhalter 6"/>
          <p:cNvSpPr>
            <a:spLocks noGrp="1"/>
          </p:cNvSpPr>
          <p:nvPr>
            <p:ph type="sldNum" sz="quarter" idx="15"/>
          </p:nvPr>
        </p:nvSpPr>
        <p:spPr/>
        <p:txBody>
          <a:bodyPr/>
          <a:lstStyle/>
          <a:p>
            <a:fld id="{CE58CB1E-F828-4F11-99E0-327109AF9DA4}" type="slidenum">
              <a:rPr lang="de-DE" smtClean="0"/>
              <a:pPr/>
              <a:t>‹Nr.›</a:t>
            </a:fld>
            <a:endParaRPr lang="de-DE" dirty="0"/>
          </a:p>
        </p:txBody>
      </p:sp>
      <p:sp>
        <p:nvSpPr>
          <p:cNvPr id="12" name="Fußzeilenplatzhalter 11"/>
          <p:cNvSpPr>
            <a:spLocks noGrp="1"/>
          </p:cNvSpPr>
          <p:nvPr>
            <p:ph type="ftr" sz="quarter" idx="16"/>
          </p:nvPr>
        </p:nvSpPr>
        <p:spPr/>
        <p:txBody>
          <a:bodyPr/>
          <a:lstStyle/>
          <a:p>
            <a:endParaRPr lang="de-DE" noProof="0"/>
          </a:p>
        </p:txBody>
      </p:sp>
      <p:sp>
        <p:nvSpPr>
          <p:cNvPr id="8" name="Inhaltsplatzhalter 9"/>
          <p:cNvSpPr>
            <a:spLocks noGrp="1"/>
          </p:cNvSpPr>
          <p:nvPr>
            <p:ph sz="quarter" idx="18"/>
          </p:nvPr>
        </p:nvSpPr>
        <p:spPr>
          <a:xfrm>
            <a:off x="316992" y="2152650"/>
            <a:ext cx="4197858" cy="2552700"/>
          </a:xfrm>
          <a:prstGeom prst="rect">
            <a:avLst/>
          </a:prstGeom>
        </p:spPr>
        <p:txBody>
          <a:bodyPr lIns="0" rIns="0"/>
          <a:lstStyle>
            <a:lvl1pPr>
              <a:defRPr lang="de-DE" sz="1400" kern="1200" noProof="0" dirty="0" smtClean="0">
                <a:solidFill>
                  <a:schemeClr val="tx1"/>
                </a:solidFill>
                <a:latin typeface="+mn-lt"/>
                <a:ea typeface="+mn-ea"/>
                <a:cs typeface="+mn-cs"/>
              </a:defRPr>
            </a:lvl1pPr>
            <a:lvl2pPr>
              <a:defRPr sz="1400"/>
            </a:lvl2pPr>
            <a:lvl3pPr>
              <a:defRPr sz="1400" baseline="0"/>
            </a:lvl3pPr>
          </a:lstStyle>
          <a:p>
            <a:pPr lvl="0"/>
            <a:r>
              <a:rPr lang="de-DE" dirty="0"/>
              <a:t>Textmasterformate durch Klicken bearbeiten</a:t>
            </a:r>
          </a:p>
          <a:p>
            <a:pPr lvl="1"/>
            <a:r>
              <a:rPr lang="de-DE" dirty="0"/>
              <a:t>Zweite Ebene</a:t>
            </a:r>
          </a:p>
          <a:p>
            <a:pPr lvl="2"/>
            <a:r>
              <a:rPr lang="de-DE" dirty="0"/>
              <a:t>Dritte Ebene</a:t>
            </a:r>
          </a:p>
        </p:txBody>
      </p:sp>
      <p:sp>
        <p:nvSpPr>
          <p:cNvPr id="11" name="Bildplatzhalter 2"/>
          <p:cNvSpPr>
            <a:spLocks noGrp="1"/>
          </p:cNvSpPr>
          <p:nvPr>
            <p:ph type="pic" sz="quarter" idx="14" hasCustomPrompt="1"/>
          </p:nvPr>
        </p:nvSpPr>
        <p:spPr>
          <a:xfrm>
            <a:off x="4648200" y="2143125"/>
            <a:ext cx="4180392" cy="2543176"/>
          </a:xfrm>
          <a:prstGeom prst="rect">
            <a:avLst/>
          </a:prstGeom>
        </p:spPr>
        <p:txBody>
          <a:bodyPr/>
          <a:lstStyle>
            <a:lvl1pPr>
              <a:lnSpc>
                <a:spcPct val="114000"/>
              </a:lnSpc>
              <a:defRPr sz="1400"/>
            </a:lvl1pPr>
          </a:lstStyle>
          <a:p>
            <a:endParaRPr lang="de-DE" dirty="0"/>
          </a:p>
        </p:txBody>
      </p:sp>
      <p:sp>
        <p:nvSpPr>
          <p:cNvPr id="10" name="Textplatzhalter 7"/>
          <p:cNvSpPr>
            <a:spLocks noGrp="1"/>
          </p:cNvSpPr>
          <p:nvPr>
            <p:ph type="body" sz="quarter" idx="19" hasCustomPrompt="1"/>
          </p:nvPr>
        </p:nvSpPr>
        <p:spPr>
          <a:xfrm>
            <a:off x="319090" y="1600200"/>
            <a:ext cx="8508999" cy="49578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ct val="114000"/>
              </a:lnSpc>
              <a:defRPr lang="de-DE" sz="1400" noProof="0" dirty="0" smtClean="0"/>
            </a:lvl1pPr>
          </a:lstStyle>
          <a:p>
            <a:pPr lvl="0"/>
            <a:r>
              <a:rPr lang="de-DE" noProof="0" dirty="0"/>
              <a:t>Inhalt durch Klicken bearbeiten</a:t>
            </a:r>
          </a:p>
        </p:txBody>
      </p:sp>
    </p:spTree>
    <p:extLst>
      <p:ext uri="{BB962C8B-B14F-4D97-AF65-F5344CB8AC3E}">
        <p14:creationId xmlns:p14="http://schemas.microsoft.com/office/powerpoint/2010/main" val="11115081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große Bilder">
    <p:spTree>
      <p:nvGrpSpPr>
        <p:cNvPr id="1" name=""/>
        <p:cNvGrpSpPr/>
        <p:nvPr/>
      </p:nvGrpSpPr>
      <p:grpSpPr>
        <a:xfrm>
          <a:off x="0" y="0"/>
          <a:ext cx="0" cy="0"/>
          <a:chOff x="0" y="0"/>
          <a:chExt cx="0" cy="0"/>
        </a:xfrm>
      </p:grpSpPr>
      <p:sp>
        <p:nvSpPr>
          <p:cNvPr id="13" name="Titel 1"/>
          <p:cNvSpPr>
            <a:spLocks noGrp="1"/>
          </p:cNvSpPr>
          <p:nvPr>
            <p:ph type="title" hasCustomPrompt="1"/>
          </p:nvPr>
        </p:nvSpPr>
        <p:spPr>
          <a:xfrm>
            <a:off x="319090" y="972000"/>
            <a:ext cx="8508999" cy="41036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nSpc>
                <a:spcPts val="3200"/>
              </a:lnSpc>
              <a:defRPr lang="de-DE" sz="2500" noProof="0" dirty="0"/>
            </a:lvl1pPr>
          </a:lstStyle>
          <a:p>
            <a:pPr lvl="0"/>
            <a:r>
              <a:rPr lang="de-DE" noProof="0" dirty="0"/>
              <a:t>Titel durch Klicken bearbeiten</a:t>
            </a:r>
          </a:p>
        </p:txBody>
      </p:sp>
      <p:sp>
        <p:nvSpPr>
          <p:cNvPr id="7" name="Foliennummernplatzhalter 6"/>
          <p:cNvSpPr>
            <a:spLocks noGrp="1"/>
          </p:cNvSpPr>
          <p:nvPr>
            <p:ph type="sldNum" sz="quarter" idx="15"/>
          </p:nvPr>
        </p:nvSpPr>
        <p:spPr/>
        <p:txBody>
          <a:bodyPr/>
          <a:lstStyle/>
          <a:p>
            <a:fld id="{CE58CB1E-F828-4F11-99E0-327109AF9DA4}" type="slidenum">
              <a:rPr lang="de-DE" smtClean="0"/>
              <a:pPr/>
              <a:t>‹Nr.›</a:t>
            </a:fld>
            <a:endParaRPr lang="de-DE" dirty="0"/>
          </a:p>
        </p:txBody>
      </p:sp>
      <p:sp>
        <p:nvSpPr>
          <p:cNvPr id="12" name="Fußzeilenplatzhalter 11"/>
          <p:cNvSpPr>
            <a:spLocks noGrp="1"/>
          </p:cNvSpPr>
          <p:nvPr>
            <p:ph type="ftr" sz="quarter" idx="16"/>
          </p:nvPr>
        </p:nvSpPr>
        <p:spPr/>
        <p:txBody>
          <a:bodyPr/>
          <a:lstStyle/>
          <a:p>
            <a:endParaRPr lang="de-DE" noProof="0"/>
          </a:p>
        </p:txBody>
      </p:sp>
      <p:sp>
        <p:nvSpPr>
          <p:cNvPr id="9" name="Bildplatzhalter 8"/>
          <p:cNvSpPr>
            <a:spLocks noGrp="1"/>
          </p:cNvSpPr>
          <p:nvPr>
            <p:ph type="pic" sz="quarter" idx="17"/>
          </p:nvPr>
        </p:nvSpPr>
        <p:spPr>
          <a:xfrm>
            <a:off x="0" y="2133600"/>
            <a:ext cx="9144000" cy="3009900"/>
          </a:xfrm>
          <a:prstGeom prst="rect">
            <a:avLst/>
          </a:prstGeom>
        </p:spPr>
        <p:txBody>
          <a:bodyPr/>
          <a:lstStyle>
            <a:lvl1pPr>
              <a:defRPr sz="1400"/>
            </a:lvl1pPr>
          </a:lstStyle>
          <a:p>
            <a:endParaRPr lang="de-DE"/>
          </a:p>
        </p:txBody>
      </p:sp>
      <p:sp>
        <p:nvSpPr>
          <p:cNvPr id="8" name="Textplatzhalter 7"/>
          <p:cNvSpPr>
            <a:spLocks noGrp="1"/>
          </p:cNvSpPr>
          <p:nvPr>
            <p:ph type="body" sz="quarter" idx="18" hasCustomPrompt="1"/>
          </p:nvPr>
        </p:nvSpPr>
        <p:spPr>
          <a:xfrm>
            <a:off x="319090" y="1600200"/>
            <a:ext cx="8508999" cy="49578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ct val="114000"/>
              </a:lnSpc>
              <a:defRPr lang="de-DE" sz="1400" noProof="0" dirty="0" smtClean="0"/>
            </a:lvl1pPr>
          </a:lstStyle>
          <a:p>
            <a:pPr lvl="0"/>
            <a:r>
              <a:rPr lang="de-DE" noProof="0" dirty="0"/>
              <a:t>Inhalt durch Klicken bearbeiten</a:t>
            </a:r>
          </a:p>
        </p:txBody>
      </p:sp>
    </p:spTree>
    <p:extLst>
      <p:ext uri="{BB962C8B-B14F-4D97-AF65-F5344CB8AC3E}">
        <p14:creationId xmlns:p14="http://schemas.microsoft.com/office/powerpoint/2010/main" val="11115081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ilder formatfüllend">
    <p:spTree>
      <p:nvGrpSpPr>
        <p:cNvPr id="1" name=""/>
        <p:cNvGrpSpPr/>
        <p:nvPr/>
      </p:nvGrpSpPr>
      <p:grpSpPr>
        <a:xfrm>
          <a:off x="0" y="0"/>
          <a:ext cx="0" cy="0"/>
          <a:chOff x="0" y="0"/>
          <a:chExt cx="0" cy="0"/>
        </a:xfrm>
      </p:grpSpPr>
      <p:sp>
        <p:nvSpPr>
          <p:cNvPr id="8" name="Bildplatzhalter 2"/>
          <p:cNvSpPr>
            <a:spLocks noGrp="1"/>
          </p:cNvSpPr>
          <p:nvPr>
            <p:ph type="pic" sz="quarter" idx="14" hasCustomPrompt="1"/>
          </p:nvPr>
        </p:nvSpPr>
        <p:spPr>
          <a:xfrm>
            <a:off x="0" y="1600200"/>
            <a:ext cx="9144000" cy="3543299"/>
          </a:xfrm>
          <a:prstGeom prst="rect">
            <a:avLst/>
          </a:prstGeom>
        </p:spPr>
        <p:txBody>
          <a:bodyPr/>
          <a:lstStyle>
            <a:lvl1pPr>
              <a:lnSpc>
                <a:spcPct val="114000"/>
              </a:lnSpc>
              <a:defRPr sz="1400"/>
            </a:lvl1pPr>
          </a:lstStyle>
          <a:p>
            <a:endParaRPr lang="de-DE" dirty="0"/>
          </a:p>
        </p:txBody>
      </p:sp>
      <p:sp>
        <p:nvSpPr>
          <p:cNvPr id="11" name="Titel 1"/>
          <p:cNvSpPr>
            <a:spLocks noGrp="1"/>
          </p:cNvSpPr>
          <p:nvPr>
            <p:ph type="title" hasCustomPrompt="1"/>
          </p:nvPr>
        </p:nvSpPr>
        <p:spPr>
          <a:xfrm>
            <a:off x="319090" y="972000"/>
            <a:ext cx="8508999" cy="41036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nSpc>
                <a:spcPts val="3200"/>
              </a:lnSpc>
              <a:defRPr lang="de-DE" sz="2500" noProof="0" dirty="0"/>
            </a:lvl1pPr>
          </a:lstStyle>
          <a:p>
            <a:pPr lvl="0"/>
            <a:r>
              <a:rPr lang="de-DE" noProof="0" dirty="0"/>
              <a:t>Titel durch Klicken bearbeiten</a:t>
            </a:r>
          </a:p>
        </p:txBody>
      </p:sp>
      <p:sp>
        <p:nvSpPr>
          <p:cNvPr id="6" name="Foliennummernplatzhalter 5"/>
          <p:cNvSpPr>
            <a:spLocks noGrp="1"/>
          </p:cNvSpPr>
          <p:nvPr>
            <p:ph type="sldNum" sz="quarter" idx="15"/>
          </p:nvPr>
        </p:nvSpPr>
        <p:spPr/>
        <p:txBody>
          <a:bodyPr/>
          <a:lstStyle/>
          <a:p>
            <a:fld id="{CE58CB1E-F828-4F11-99E0-327109AF9DA4}" type="slidenum">
              <a:rPr lang="de-DE" smtClean="0"/>
              <a:pPr/>
              <a:t>‹Nr.›</a:t>
            </a:fld>
            <a:endParaRPr lang="de-DE" dirty="0"/>
          </a:p>
        </p:txBody>
      </p:sp>
      <p:sp>
        <p:nvSpPr>
          <p:cNvPr id="10" name="Fußzeilenplatzhalter 9"/>
          <p:cNvSpPr>
            <a:spLocks noGrp="1"/>
          </p:cNvSpPr>
          <p:nvPr>
            <p:ph type="ftr" sz="quarter" idx="16"/>
          </p:nvPr>
        </p:nvSpPr>
        <p:spPr/>
        <p:txBody>
          <a:bodyPr/>
          <a:lstStyle/>
          <a:p>
            <a:endParaRPr lang="en-US" dirty="0"/>
          </a:p>
        </p:txBody>
      </p:sp>
    </p:spTree>
    <p:extLst>
      <p:ext uri="{BB962C8B-B14F-4D97-AF65-F5344CB8AC3E}">
        <p14:creationId xmlns:p14="http://schemas.microsoft.com/office/powerpoint/2010/main" val="42579873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Kapiteltrenner">
    <p:spTree>
      <p:nvGrpSpPr>
        <p:cNvPr id="1" name=""/>
        <p:cNvGrpSpPr/>
        <p:nvPr/>
      </p:nvGrpSpPr>
      <p:grpSpPr>
        <a:xfrm>
          <a:off x="0" y="0"/>
          <a:ext cx="0" cy="0"/>
          <a:chOff x="0" y="0"/>
          <a:chExt cx="0" cy="0"/>
        </a:xfrm>
      </p:grpSpPr>
      <p:sp>
        <p:nvSpPr>
          <p:cNvPr id="12" name="Titel 1"/>
          <p:cNvSpPr>
            <a:spLocks noGrp="1"/>
          </p:cNvSpPr>
          <p:nvPr>
            <p:ph type="title" hasCustomPrompt="1"/>
          </p:nvPr>
        </p:nvSpPr>
        <p:spPr>
          <a:xfrm>
            <a:off x="319090" y="972000"/>
            <a:ext cx="8508999" cy="12311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nSpc>
                <a:spcPts val="3200"/>
              </a:lnSpc>
              <a:defRPr lang="de-DE" sz="2500" baseline="0" noProof="0" dirty="0">
                <a:solidFill>
                  <a:schemeClr val="bg1"/>
                </a:solidFill>
              </a:defRPr>
            </a:lvl1pPr>
          </a:lstStyle>
          <a:p>
            <a:pPr lvl="0"/>
            <a:r>
              <a:rPr lang="de-DE" noProof="0" dirty="0"/>
              <a:t>Präsentationsmuster</a:t>
            </a:r>
            <a:br>
              <a:rPr lang="de-DE" noProof="0" dirty="0"/>
            </a:br>
            <a:r>
              <a:rPr lang="de-DE" noProof="0" dirty="0"/>
              <a:t/>
            </a:r>
            <a:br>
              <a:rPr lang="de-DE" noProof="0" dirty="0"/>
            </a:br>
            <a:r>
              <a:rPr lang="de-DE" noProof="0" dirty="0"/>
              <a:t>kann auch als </a:t>
            </a:r>
            <a:r>
              <a:rPr lang="de-DE" noProof="0" dirty="0" err="1"/>
              <a:t>Kapiteltrenner</a:t>
            </a:r>
            <a:r>
              <a:rPr lang="de-DE" noProof="0" dirty="0"/>
              <a:t> verwendet werden</a:t>
            </a:r>
          </a:p>
        </p:txBody>
      </p:sp>
      <p:sp>
        <p:nvSpPr>
          <p:cNvPr id="5" name="Foliennummernplatzhalter 4"/>
          <p:cNvSpPr>
            <a:spLocks noGrp="1"/>
          </p:cNvSpPr>
          <p:nvPr>
            <p:ph type="sldNum" sz="quarter" idx="11"/>
          </p:nvPr>
        </p:nvSpPr>
        <p:spPr/>
        <p:txBody>
          <a:bodyPr/>
          <a:lstStyle/>
          <a:p>
            <a:fld id="{CE58CB1E-F828-4F11-99E0-327109AF9DA4}" type="slidenum">
              <a:rPr lang="de-DE" smtClean="0"/>
              <a:pPr/>
              <a:t>‹Nr.›</a:t>
            </a:fld>
            <a:endParaRPr lang="de-DE" dirty="0"/>
          </a:p>
        </p:txBody>
      </p:sp>
      <p:sp>
        <p:nvSpPr>
          <p:cNvPr id="7" name="Fußzeilenplatzhalter 6"/>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1718550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Kapiteltrenner">
    <p:spTree>
      <p:nvGrpSpPr>
        <p:cNvPr id="1" name=""/>
        <p:cNvGrpSpPr/>
        <p:nvPr/>
      </p:nvGrpSpPr>
      <p:grpSpPr>
        <a:xfrm>
          <a:off x="0" y="0"/>
          <a:ext cx="0" cy="0"/>
          <a:chOff x="0" y="0"/>
          <a:chExt cx="0" cy="0"/>
        </a:xfrm>
      </p:grpSpPr>
      <p:sp>
        <p:nvSpPr>
          <p:cNvPr id="12" name="Titel 1"/>
          <p:cNvSpPr>
            <a:spLocks noGrp="1"/>
          </p:cNvSpPr>
          <p:nvPr>
            <p:ph type="title" hasCustomPrompt="1"/>
          </p:nvPr>
        </p:nvSpPr>
        <p:spPr>
          <a:xfrm>
            <a:off x="319090" y="972000"/>
            <a:ext cx="8508999" cy="123110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nSpc>
                <a:spcPts val="3200"/>
              </a:lnSpc>
              <a:defRPr lang="de-DE" sz="2500" noProof="0" dirty="0">
                <a:solidFill>
                  <a:schemeClr val="bg1"/>
                </a:solidFill>
              </a:defRPr>
            </a:lvl1pPr>
          </a:lstStyle>
          <a:p>
            <a:pPr lvl="0"/>
            <a:r>
              <a:rPr lang="de-DE" noProof="0" dirty="0"/>
              <a:t>Präsentationsmuster</a:t>
            </a:r>
            <a:br>
              <a:rPr lang="de-DE" noProof="0" dirty="0"/>
            </a:br>
            <a:r>
              <a:rPr lang="de-DE" noProof="0" dirty="0"/>
              <a:t/>
            </a:r>
            <a:br>
              <a:rPr lang="de-DE" noProof="0" dirty="0"/>
            </a:br>
            <a:r>
              <a:rPr lang="de-DE" noProof="0" dirty="0"/>
              <a:t>kann auch als </a:t>
            </a:r>
            <a:r>
              <a:rPr lang="de-DE" noProof="0" dirty="0" err="1"/>
              <a:t>Kapiteltrenner</a:t>
            </a:r>
            <a:r>
              <a:rPr lang="de-DE" noProof="0" dirty="0"/>
              <a:t> verwendet werden</a:t>
            </a:r>
          </a:p>
        </p:txBody>
      </p:sp>
      <p:sp>
        <p:nvSpPr>
          <p:cNvPr id="6" name="Foliennummernplatzhalter 5"/>
          <p:cNvSpPr>
            <a:spLocks noGrp="1"/>
          </p:cNvSpPr>
          <p:nvPr>
            <p:ph type="sldNum" sz="quarter" idx="11"/>
          </p:nvPr>
        </p:nvSpPr>
        <p:spPr/>
        <p:txBody>
          <a:bodyPr/>
          <a:lstStyle>
            <a:lvl1pPr>
              <a:defRPr>
                <a:solidFill>
                  <a:schemeClr val="bg1"/>
                </a:solidFill>
              </a:defRPr>
            </a:lvl1pPr>
          </a:lstStyle>
          <a:p>
            <a:fld id="{CE58CB1E-F828-4F11-99E0-327109AF9DA4}" type="slidenum">
              <a:rPr lang="de-DE" smtClean="0"/>
              <a:pPr/>
              <a:t>‹Nr.›</a:t>
            </a:fld>
            <a:endParaRPr lang="de-DE" dirty="0"/>
          </a:p>
        </p:txBody>
      </p:sp>
      <p:sp>
        <p:nvSpPr>
          <p:cNvPr id="8" name="Fußzeilenplatzhalter 7"/>
          <p:cNvSpPr>
            <a:spLocks noGrp="1"/>
          </p:cNvSpPr>
          <p:nvPr>
            <p:ph type="ftr" sz="quarter" idx="12"/>
          </p:nvPr>
        </p:nvSpPr>
        <p:spPr/>
        <p:txBody>
          <a:bodyPr/>
          <a:lstStyle>
            <a:lvl1pPr>
              <a:defRPr>
                <a:solidFill>
                  <a:schemeClr val="bg1"/>
                </a:solidFill>
              </a:defRPr>
            </a:lvl1pPr>
          </a:lstStyle>
          <a:p>
            <a:endParaRPr lang="en-US" dirty="0"/>
          </a:p>
        </p:txBody>
      </p:sp>
    </p:spTree>
    <p:extLst>
      <p:ext uri="{BB962C8B-B14F-4D97-AF65-F5344CB8AC3E}">
        <p14:creationId xmlns:p14="http://schemas.microsoft.com/office/powerpoint/2010/main" val="171855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0" y="0"/>
            <a:ext cx="9144000" cy="857250"/>
          </a:xfrm>
          <a:prstGeom prst="rect">
            <a:avLst/>
          </a:prstGeom>
        </p:spPr>
        <p:txBody>
          <a:bodyPr/>
          <a:lstStyle/>
          <a:p>
            <a:r>
              <a:rPr lang="de-DE" smtClean="0"/>
              <a:t>Titelmasterformat durch Klicken bearbeiten</a:t>
            </a:r>
            <a:endParaRPr lang="de-DE"/>
          </a:p>
        </p:txBody>
      </p:sp>
      <p:sp>
        <p:nvSpPr>
          <p:cNvPr id="3" name="Inhaltsplatzhalter 2"/>
          <p:cNvSpPr>
            <a:spLocks noGrp="1"/>
          </p:cNvSpPr>
          <p:nvPr>
            <p:ph idx="1"/>
          </p:nvPr>
        </p:nvSpPr>
        <p:spPr>
          <a:xfrm>
            <a:off x="0" y="914400"/>
            <a:ext cx="9144000" cy="4229100"/>
          </a:xfrm>
          <a:prstGeom prst="rect">
            <a:avLst/>
          </a:prstGeom>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xfrm>
            <a:off x="0" y="4800600"/>
            <a:ext cx="2971800" cy="342900"/>
          </a:xfrm>
          <a:prstGeom prst="rect">
            <a:avLst/>
          </a:prstGeom>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fld id="{2537F6C5-4A33-2D48-A031-50A1F03A2AD8}" type="slidenum">
              <a:rPr lang="en-US" altLang="x-none"/>
              <a:pPr/>
              <a:t>‹Nr.›</a:t>
            </a:fld>
            <a:endParaRPr lang="en-US" altLang="x-none"/>
          </a:p>
        </p:txBody>
      </p:sp>
    </p:spTree>
    <p:extLst>
      <p:ext uri="{BB962C8B-B14F-4D97-AF65-F5344CB8AC3E}">
        <p14:creationId xmlns:p14="http://schemas.microsoft.com/office/powerpoint/2010/main" val="576546979"/>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0" y="0"/>
            <a:ext cx="9144000" cy="857250"/>
          </a:xfrm>
          <a:prstGeom prst="rect">
            <a:avLst/>
          </a:prstGeom>
        </p:spPr>
        <p:txBody>
          <a:bodyPr/>
          <a:lstStyle/>
          <a:p>
            <a:r>
              <a:rPr lang="de-DE" smtClean="0"/>
              <a:t>Titelmasterformat durch Klicken bearbeiten</a:t>
            </a:r>
            <a:endParaRPr lang="de-DE"/>
          </a:p>
        </p:txBody>
      </p:sp>
      <p:sp>
        <p:nvSpPr>
          <p:cNvPr id="3" name="Rectangle 4"/>
          <p:cNvSpPr>
            <a:spLocks noGrp="1" noChangeArrowheads="1"/>
          </p:cNvSpPr>
          <p:nvPr>
            <p:ph type="dt" sz="half" idx="10"/>
          </p:nvPr>
        </p:nvSpPr>
        <p:spPr>
          <a:xfrm>
            <a:off x="0" y="4800600"/>
            <a:ext cx="2971800" cy="342900"/>
          </a:xfrm>
          <a:prstGeom prst="rect">
            <a:avLst/>
          </a:prstGeom>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fld id="{736C12D9-5618-764D-BF29-71852D175DBE}" type="slidenum">
              <a:rPr lang="en-US" altLang="x-none"/>
              <a:pPr/>
              <a:t>‹Nr.›</a:t>
            </a:fld>
            <a:endParaRPr lang="en-US" altLang="x-none"/>
          </a:p>
        </p:txBody>
      </p:sp>
    </p:spTree>
    <p:extLst>
      <p:ext uri="{BB962C8B-B14F-4D97-AF65-F5344CB8AC3E}">
        <p14:creationId xmlns:p14="http://schemas.microsoft.com/office/powerpoint/2010/main" val="177783311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tart">
    <p:spTree>
      <p:nvGrpSpPr>
        <p:cNvPr id="1" name=""/>
        <p:cNvGrpSpPr/>
        <p:nvPr/>
      </p:nvGrpSpPr>
      <p:grpSpPr>
        <a:xfrm>
          <a:off x="0" y="0"/>
          <a:ext cx="0" cy="0"/>
          <a:chOff x="0" y="0"/>
          <a:chExt cx="0" cy="0"/>
        </a:xfrm>
      </p:grpSpPr>
      <p:sp>
        <p:nvSpPr>
          <p:cNvPr id="12" name="Titel 1"/>
          <p:cNvSpPr>
            <a:spLocks noGrp="1"/>
          </p:cNvSpPr>
          <p:nvPr>
            <p:ph type="title" hasCustomPrompt="1"/>
          </p:nvPr>
        </p:nvSpPr>
        <p:spPr>
          <a:xfrm>
            <a:off x="319090" y="972000"/>
            <a:ext cx="8508999" cy="3762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ts val="3200"/>
              </a:lnSpc>
              <a:defRPr lang="de-DE" sz="2500" noProof="0" dirty="0">
                <a:solidFill>
                  <a:schemeClr val="bg1"/>
                </a:solidFill>
              </a:defRPr>
            </a:lvl1pPr>
          </a:lstStyle>
          <a:p>
            <a:pPr lvl="0"/>
            <a:r>
              <a:rPr lang="de-DE" noProof="0" dirty="0"/>
              <a:t>Titel der Präsentation durch Klicken bearbeiten</a:t>
            </a:r>
          </a:p>
        </p:txBody>
      </p:sp>
      <p:sp>
        <p:nvSpPr>
          <p:cNvPr id="16" name="Inhaltsplatzhalter 2"/>
          <p:cNvSpPr>
            <a:spLocks noGrp="1"/>
          </p:cNvSpPr>
          <p:nvPr>
            <p:ph idx="10" hasCustomPrompt="1"/>
          </p:nvPr>
        </p:nvSpPr>
        <p:spPr>
          <a:xfrm>
            <a:off x="319088" y="1484040"/>
            <a:ext cx="8508999" cy="95559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ct val="150000"/>
              </a:lnSpc>
              <a:defRPr lang="de-DE" sz="1600" baseline="0" noProof="0" dirty="0" smtClean="0">
                <a:solidFill>
                  <a:schemeClr val="bg1"/>
                </a:solidFill>
              </a:defRPr>
            </a:lvl1pPr>
            <a:lvl2pPr>
              <a:defRPr lang="de-DE" noProof="0" dirty="0" smtClean="0"/>
            </a:lvl2pPr>
          </a:lstStyle>
          <a:p>
            <a:pPr lvl="0"/>
            <a:r>
              <a:rPr lang="de-DE" noProof="0" dirty="0"/>
              <a:t>Referent</a:t>
            </a:r>
            <a:br>
              <a:rPr lang="de-DE" noProof="0" dirty="0"/>
            </a:br>
            <a:r>
              <a:rPr lang="de-DE" noProof="0" dirty="0"/>
              <a:t>Ort, Datum (Schreibweise: 00. Januar 2015)</a:t>
            </a:r>
          </a:p>
        </p:txBody>
      </p:sp>
      <p:sp>
        <p:nvSpPr>
          <p:cNvPr id="5" name="Foliennummernplatzhalter 4"/>
          <p:cNvSpPr>
            <a:spLocks noGrp="1"/>
          </p:cNvSpPr>
          <p:nvPr>
            <p:ph type="sldNum" sz="quarter" idx="12"/>
          </p:nvPr>
        </p:nvSpPr>
        <p:spPr/>
        <p:txBody>
          <a:bodyPr/>
          <a:lstStyle>
            <a:lvl1pPr>
              <a:defRPr>
                <a:solidFill>
                  <a:schemeClr val="bg1"/>
                </a:solidFill>
              </a:defRPr>
            </a:lvl1pPr>
          </a:lstStyle>
          <a:p>
            <a:fld id="{CE58CB1E-F828-4F11-99E0-327109AF9DA4}" type="slidenum">
              <a:rPr lang="de-DE" smtClean="0"/>
              <a:pPr/>
              <a:t>‹Nr.›</a:t>
            </a:fld>
            <a:endParaRPr lang="de-DE" dirty="0"/>
          </a:p>
        </p:txBody>
      </p:sp>
      <p:sp>
        <p:nvSpPr>
          <p:cNvPr id="7" name="Fußzeilenplatzhalter 6"/>
          <p:cNvSpPr>
            <a:spLocks noGrp="1"/>
          </p:cNvSpPr>
          <p:nvPr>
            <p:ph type="ftr" sz="quarter" idx="13"/>
          </p:nvPr>
        </p:nvSpPr>
        <p:spPr/>
        <p:txBody>
          <a:bodyPr/>
          <a:lstStyle>
            <a:lvl1pPr>
              <a:defRPr>
                <a:solidFill>
                  <a:schemeClr val="bg1"/>
                </a:solidFill>
              </a:defRPr>
            </a:lvl1pPr>
          </a:lstStyle>
          <a:p>
            <a:endParaRPr lang="en-US" dirty="0"/>
          </a:p>
        </p:txBody>
      </p:sp>
    </p:spTree>
    <p:extLst>
      <p:ext uri="{BB962C8B-B14F-4D97-AF65-F5344CB8AC3E}">
        <p14:creationId xmlns:p14="http://schemas.microsoft.com/office/powerpoint/2010/main" val="171855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tart">
    <p:spTree>
      <p:nvGrpSpPr>
        <p:cNvPr id="1" name=""/>
        <p:cNvGrpSpPr/>
        <p:nvPr/>
      </p:nvGrpSpPr>
      <p:grpSpPr>
        <a:xfrm>
          <a:off x="0" y="0"/>
          <a:ext cx="0" cy="0"/>
          <a:chOff x="0" y="0"/>
          <a:chExt cx="0" cy="0"/>
        </a:xfrm>
      </p:grpSpPr>
      <p:sp>
        <p:nvSpPr>
          <p:cNvPr id="12" name="Titel 1"/>
          <p:cNvSpPr>
            <a:spLocks noGrp="1"/>
          </p:cNvSpPr>
          <p:nvPr>
            <p:ph type="title" hasCustomPrompt="1"/>
          </p:nvPr>
        </p:nvSpPr>
        <p:spPr>
          <a:xfrm>
            <a:off x="319090" y="972000"/>
            <a:ext cx="8508999" cy="3762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ts val="3200"/>
              </a:lnSpc>
              <a:defRPr lang="de-DE" sz="2500" noProof="0" dirty="0">
                <a:solidFill>
                  <a:schemeClr val="tx1"/>
                </a:solidFill>
              </a:defRPr>
            </a:lvl1pPr>
          </a:lstStyle>
          <a:p>
            <a:pPr lvl="0"/>
            <a:r>
              <a:rPr lang="de-DE" noProof="0" dirty="0"/>
              <a:t>Titel der Präsentation durch Klicken bearbeiten</a:t>
            </a:r>
          </a:p>
        </p:txBody>
      </p:sp>
      <p:sp>
        <p:nvSpPr>
          <p:cNvPr id="16" name="Inhaltsplatzhalter 2"/>
          <p:cNvSpPr>
            <a:spLocks noGrp="1"/>
          </p:cNvSpPr>
          <p:nvPr>
            <p:ph idx="10" hasCustomPrompt="1"/>
          </p:nvPr>
        </p:nvSpPr>
        <p:spPr>
          <a:xfrm>
            <a:off x="319088" y="1484040"/>
            <a:ext cx="8508999" cy="95559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ct val="150000"/>
              </a:lnSpc>
              <a:defRPr lang="de-DE" sz="1400" baseline="0" noProof="0" dirty="0" smtClean="0">
                <a:solidFill>
                  <a:srgbClr val="000000"/>
                </a:solidFill>
              </a:defRPr>
            </a:lvl1pPr>
            <a:lvl2pPr>
              <a:defRPr lang="de-DE" noProof="0" dirty="0" smtClean="0"/>
            </a:lvl2pPr>
          </a:lstStyle>
          <a:p>
            <a:pPr lvl="0"/>
            <a:r>
              <a:rPr lang="de-DE" noProof="0" dirty="0"/>
              <a:t>Referent</a:t>
            </a:r>
            <a:br>
              <a:rPr lang="de-DE" noProof="0" dirty="0"/>
            </a:br>
            <a:r>
              <a:rPr lang="de-DE" noProof="0" dirty="0"/>
              <a:t>Ort, Datum (Schreibweise: 00. Januar 2015)</a:t>
            </a:r>
          </a:p>
        </p:txBody>
      </p:sp>
      <p:sp>
        <p:nvSpPr>
          <p:cNvPr id="14" name="Rechteck 13"/>
          <p:cNvSpPr/>
          <p:nvPr userDrawn="1"/>
        </p:nvSpPr>
        <p:spPr bwMode="auto">
          <a:xfrm>
            <a:off x="8347635" y="4806203"/>
            <a:ext cx="575236" cy="268941"/>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de-DE" sz="2000" b="0" i="0" u="none" strike="noStrike" cap="none" normalizeH="0" baseline="0">
              <a:ln>
                <a:noFill/>
              </a:ln>
              <a:solidFill>
                <a:schemeClr val="tx1"/>
              </a:solidFill>
              <a:effectLst/>
              <a:latin typeface="Arial" pitchFamily="34" charset="0"/>
            </a:endParaRPr>
          </a:p>
        </p:txBody>
      </p:sp>
      <p:sp>
        <p:nvSpPr>
          <p:cNvPr id="6" name="Foliennummernplatzhalter 5"/>
          <p:cNvSpPr>
            <a:spLocks noGrp="1"/>
          </p:cNvSpPr>
          <p:nvPr>
            <p:ph type="sldNum" sz="quarter" idx="11"/>
          </p:nvPr>
        </p:nvSpPr>
        <p:spPr/>
        <p:txBody>
          <a:bodyPr/>
          <a:lstStyle/>
          <a:p>
            <a:fld id="{CE58CB1E-F828-4F11-99E0-327109AF9DA4}" type="slidenum">
              <a:rPr lang="de-DE" smtClean="0"/>
              <a:pPr/>
              <a:t>‹Nr.›</a:t>
            </a:fld>
            <a:endParaRPr lang="de-DE" dirty="0"/>
          </a:p>
        </p:txBody>
      </p:sp>
      <p:sp>
        <p:nvSpPr>
          <p:cNvPr id="8" name="Fußzeilenplatzhalter 7"/>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171855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tart">
    <p:spTree>
      <p:nvGrpSpPr>
        <p:cNvPr id="1" name=""/>
        <p:cNvGrpSpPr/>
        <p:nvPr/>
      </p:nvGrpSpPr>
      <p:grpSpPr>
        <a:xfrm>
          <a:off x="0" y="0"/>
          <a:ext cx="0" cy="0"/>
          <a:chOff x="0" y="0"/>
          <a:chExt cx="0" cy="0"/>
        </a:xfrm>
      </p:grpSpPr>
      <p:sp>
        <p:nvSpPr>
          <p:cNvPr id="12" name="Titel 1"/>
          <p:cNvSpPr>
            <a:spLocks noGrp="1"/>
          </p:cNvSpPr>
          <p:nvPr>
            <p:ph type="title" hasCustomPrompt="1"/>
          </p:nvPr>
        </p:nvSpPr>
        <p:spPr>
          <a:xfrm>
            <a:off x="319090" y="972000"/>
            <a:ext cx="8508999" cy="41036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nSpc>
                <a:spcPts val="3200"/>
              </a:lnSpc>
              <a:defRPr lang="de-DE" sz="2500" noProof="0" dirty="0"/>
            </a:lvl1pPr>
          </a:lstStyle>
          <a:p>
            <a:pPr lvl="0"/>
            <a:r>
              <a:rPr lang="de-DE" noProof="0" dirty="0"/>
              <a:t>Titel durch Klicken bearbeiten</a:t>
            </a:r>
          </a:p>
        </p:txBody>
      </p:sp>
      <p:sp>
        <p:nvSpPr>
          <p:cNvPr id="16" name="Inhaltsplatzhalter 2"/>
          <p:cNvSpPr>
            <a:spLocks noGrp="1"/>
          </p:cNvSpPr>
          <p:nvPr>
            <p:ph idx="10" hasCustomPrompt="1"/>
          </p:nvPr>
        </p:nvSpPr>
        <p:spPr>
          <a:xfrm>
            <a:off x="319088" y="1484040"/>
            <a:ext cx="8508999" cy="95559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ct val="150000"/>
              </a:lnSpc>
              <a:defRPr lang="de-DE" sz="1400" baseline="0" noProof="0" dirty="0" smtClean="0"/>
            </a:lvl1pPr>
            <a:lvl2pPr>
              <a:defRPr lang="de-DE" noProof="0" dirty="0" smtClean="0"/>
            </a:lvl2pPr>
          </a:lstStyle>
          <a:p>
            <a:pPr lvl="0"/>
            <a:r>
              <a:rPr lang="de-DE" noProof="0" dirty="0"/>
              <a:t>Referent</a:t>
            </a:r>
            <a:br>
              <a:rPr lang="de-DE" noProof="0" dirty="0"/>
            </a:br>
            <a:r>
              <a:rPr lang="de-DE" noProof="0" dirty="0"/>
              <a:t>Ort, Datum (Schreibweise: 00. Januar 2015)</a:t>
            </a:r>
          </a:p>
        </p:txBody>
      </p:sp>
      <p:sp>
        <p:nvSpPr>
          <p:cNvPr id="14" name="Rechteck 13"/>
          <p:cNvSpPr/>
          <p:nvPr userDrawn="1"/>
        </p:nvSpPr>
        <p:spPr bwMode="auto">
          <a:xfrm>
            <a:off x="8347635" y="4806203"/>
            <a:ext cx="575236" cy="268941"/>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endParaRPr kumimoji="0" lang="de-DE" sz="2000" b="0" i="0" u="none" strike="noStrike" cap="none" normalizeH="0" baseline="0">
              <a:ln>
                <a:noFill/>
              </a:ln>
              <a:solidFill>
                <a:schemeClr val="tx1"/>
              </a:solidFill>
              <a:effectLst/>
              <a:latin typeface="Arial" pitchFamily="34" charset="0"/>
            </a:endParaRPr>
          </a:p>
        </p:txBody>
      </p:sp>
      <p:sp>
        <p:nvSpPr>
          <p:cNvPr id="8" name="Foliennummernplatzhalter 7"/>
          <p:cNvSpPr>
            <a:spLocks noGrp="1"/>
          </p:cNvSpPr>
          <p:nvPr>
            <p:ph type="sldNum" sz="quarter" idx="12"/>
          </p:nvPr>
        </p:nvSpPr>
        <p:spPr/>
        <p:txBody>
          <a:bodyPr/>
          <a:lstStyle/>
          <a:p>
            <a:fld id="{CE58CB1E-F828-4F11-99E0-327109AF9DA4}" type="slidenum">
              <a:rPr lang="de-DE" smtClean="0"/>
              <a:pPr/>
              <a:t>‹Nr.›</a:t>
            </a:fld>
            <a:endParaRPr lang="de-DE" dirty="0"/>
          </a:p>
        </p:txBody>
      </p:sp>
      <p:sp>
        <p:nvSpPr>
          <p:cNvPr id="10" name="Fußzeilenplatzhalter 9"/>
          <p:cNvSpPr>
            <a:spLocks noGrp="1"/>
          </p:cNvSpPr>
          <p:nvPr>
            <p:ph type="ftr" sz="quarter" idx="13"/>
          </p:nvPr>
        </p:nvSpPr>
        <p:spPr/>
        <p:txBody>
          <a:bodyPr/>
          <a:lstStyle/>
          <a:p>
            <a:endParaRPr lang="en-US" dirty="0"/>
          </a:p>
        </p:txBody>
      </p:sp>
    </p:spTree>
    <p:extLst>
      <p:ext uri="{BB962C8B-B14F-4D97-AF65-F5344CB8AC3E}">
        <p14:creationId xmlns:p14="http://schemas.microsoft.com/office/powerpoint/2010/main" val="171855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halt">
    <p:spTree>
      <p:nvGrpSpPr>
        <p:cNvPr id="1" name=""/>
        <p:cNvGrpSpPr/>
        <p:nvPr/>
      </p:nvGrpSpPr>
      <p:grpSpPr>
        <a:xfrm>
          <a:off x="0" y="0"/>
          <a:ext cx="0" cy="0"/>
          <a:chOff x="0" y="0"/>
          <a:chExt cx="0" cy="0"/>
        </a:xfrm>
      </p:grpSpPr>
      <p:sp>
        <p:nvSpPr>
          <p:cNvPr id="3" name="Inhaltsplatzhalter 2"/>
          <p:cNvSpPr>
            <a:spLocks noGrp="1"/>
          </p:cNvSpPr>
          <p:nvPr>
            <p:ph idx="1" hasCustomPrompt="1"/>
          </p:nvPr>
        </p:nvSpPr>
        <p:spPr>
          <a:xfrm>
            <a:off x="319090" y="1600200"/>
            <a:ext cx="8508999" cy="30956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ct val="114000"/>
              </a:lnSpc>
              <a:defRPr lang="de-DE" sz="1400" noProof="0" dirty="0" smtClean="0"/>
            </a:lvl1pPr>
            <a:lvl2pPr>
              <a:lnSpc>
                <a:spcPct val="114000"/>
              </a:lnSpc>
              <a:defRPr lang="de-DE" sz="1400" noProof="0" dirty="0" smtClean="0"/>
            </a:lvl2pPr>
            <a:lvl3pPr>
              <a:defRPr sz="1400"/>
            </a:lvl3pPr>
          </a:lstStyle>
          <a:p>
            <a:pPr lvl="0"/>
            <a:r>
              <a:rPr lang="de-DE" noProof="0" dirty="0"/>
              <a:t>Inhalt durch Klicken bearbeiten</a:t>
            </a:r>
          </a:p>
          <a:p>
            <a:pPr lvl="1"/>
            <a:r>
              <a:rPr lang="de-DE" noProof="0" dirty="0"/>
              <a:t>Zweite Ebene</a:t>
            </a:r>
          </a:p>
          <a:p>
            <a:pPr lvl="2"/>
            <a:r>
              <a:rPr lang="de-DE" noProof="0" dirty="0"/>
              <a:t>Dritte Ebene</a:t>
            </a:r>
          </a:p>
        </p:txBody>
      </p:sp>
      <p:sp>
        <p:nvSpPr>
          <p:cNvPr id="10" name="Titel 1"/>
          <p:cNvSpPr>
            <a:spLocks noGrp="1"/>
          </p:cNvSpPr>
          <p:nvPr>
            <p:ph type="title" hasCustomPrompt="1"/>
          </p:nvPr>
        </p:nvSpPr>
        <p:spPr>
          <a:xfrm>
            <a:off x="319090" y="972000"/>
            <a:ext cx="8508999" cy="41036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nSpc>
                <a:spcPts val="3200"/>
              </a:lnSpc>
              <a:defRPr lang="de-DE" sz="2500" noProof="0" dirty="0"/>
            </a:lvl1pPr>
          </a:lstStyle>
          <a:p>
            <a:pPr lvl="0"/>
            <a:r>
              <a:rPr lang="de-DE" noProof="0" dirty="0"/>
              <a:t>Titel durch Klicken bearbeiten</a:t>
            </a:r>
          </a:p>
        </p:txBody>
      </p:sp>
      <p:sp>
        <p:nvSpPr>
          <p:cNvPr id="5" name="Foliennummernplatzhalter 4"/>
          <p:cNvSpPr>
            <a:spLocks noGrp="1"/>
          </p:cNvSpPr>
          <p:nvPr>
            <p:ph type="sldNum" sz="quarter" idx="11"/>
          </p:nvPr>
        </p:nvSpPr>
        <p:spPr/>
        <p:txBody>
          <a:bodyPr lIns="0" rIns="0"/>
          <a:lstStyle/>
          <a:p>
            <a:fld id="{CE58CB1E-F828-4F11-99E0-327109AF9DA4}" type="slidenum">
              <a:rPr lang="de-DE" smtClean="0"/>
              <a:pPr/>
              <a:t>‹Nr.›</a:t>
            </a:fld>
            <a:endParaRPr lang="de-DE" dirty="0"/>
          </a:p>
        </p:txBody>
      </p:sp>
      <p:sp>
        <p:nvSpPr>
          <p:cNvPr id="7" name="Fußzeilenplatzhalter 6"/>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2183948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halt + Text">
    <p:spTree>
      <p:nvGrpSpPr>
        <p:cNvPr id="1" name=""/>
        <p:cNvGrpSpPr/>
        <p:nvPr/>
      </p:nvGrpSpPr>
      <p:grpSpPr>
        <a:xfrm>
          <a:off x="0" y="0"/>
          <a:ext cx="0" cy="0"/>
          <a:chOff x="0" y="0"/>
          <a:chExt cx="0" cy="0"/>
        </a:xfrm>
      </p:grpSpPr>
      <p:sp useBgFill="1">
        <p:nvSpPr>
          <p:cNvPr id="3" name="Inhaltsplatzhalter 2"/>
          <p:cNvSpPr>
            <a:spLocks noGrp="1"/>
          </p:cNvSpPr>
          <p:nvPr>
            <p:ph idx="1" hasCustomPrompt="1"/>
          </p:nvPr>
        </p:nvSpPr>
        <p:spPr>
          <a:xfrm>
            <a:off x="319090" y="2143125"/>
            <a:ext cx="8508999" cy="2543175"/>
          </a:xfrm>
          <a:prstGeom prst="rect">
            <a:avLst/>
          </a:prstGeom>
          <a:ln w="9525">
            <a:noFill/>
            <a:miter lim="800000"/>
            <a:headEnd/>
            <a:tailEnd/>
          </a:ln>
        </p:spPr>
        <p:txBody>
          <a:bodyPr vert="horz" wrap="square" lIns="0" tIns="0" rIns="0" bIns="0" numCol="1" anchor="t" anchorCtr="0" compatLnSpc="1">
            <a:prstTxWarp prst="textNoShape">
              <a:avLst/>
            </a:prstTxWarp>
          </a:bodyPr>
          <a:lstStyle>
            <a:lvl1pPr>
              <a:lnSpc>
                <a:spcPct val="114000"/>
              </a:lnSpc>
              <a:defRPr lang="de-DE" sz="1400" noProof="0" dirty="0" smtClean="0"/>
            </a:lvl1pPr>
            <a:lvl2pPr>
              <a:lnSpc>
                <a:spcPct val="114000"/>
              </a:lnSpc>
              <a:defRPr lang="de-DE" sz="1400" noProof="0" dirty="0" smtClean="0"/>
            </a:lvl2pPr>
            <a:lvl3pPr>
              <a:defRPr sz="1400" baseline="0"/>
            </a:lvl3pPr>
          </a:lstStyle>
          <a:p>
            <a:pPr lvl="0"/>
            <a:r>
              <a:rPr lang="de-DE" noProof="0" dirty="0"/>
              <a:t>Inhalt durch Klicken bearbeiten</a:t>
            </a:r>
          </a:p>
          <a:p>
            <a:pPr lvl="1"/>
            <a:r>
              <a:rPr lang="de-DE" noProof="0" dirty="0"/>
              <a:t>Zweite Ebene</a:t>
            </a:r>
          </a:p>
          <a:p>
            <a:pPr lvl="2"/>
            <a:r>
              <a:rPr lang="de-DE" noProof="0" dirty="0"/>
              <a:t>Dritte Ebene</a:t>
            </a:r>
          </a:p>
        </p:txBody>
      </p:sp>
      <p:sp useBgFill="1">
        <p:nvSpPr>
          <p:cNvPr id="10" name="Titel 1"/>
          <p:cNvSpPr>
            <a:spLocks noGrp="1"/>
          </p:cNvSpPr>
          <p:nvPr>
            <p:ph type="title" hasCustomPrompt="1"/>
          </p:nvPr>
        </p:nvSpPr>
        <p:spPr>
          <a:xfrm>
            <a:off x="319090" y="972000"/>
            <a:ext cx="8508999" cy="410369"/>
          </a:xfrm>
          <a:prstGeom prst="rect">
            <a:avLst/>
          </a:prstGeom>
          <a:ln w="9525">
            <a:noFill/>
            <a:miter lim="800000"/>
            <a:headEnd/>
            <a:tailEnd/>
          </a:ln>
        </p:spPr>
        <p:txBody>
          <a:bodyPr vert="horz" wrap="square" lIns="0" tIns="0" rIns="0" bIns="0" numCol="1" anchor="t" anchorCtr="0" compatLnSpc="1">
            <a:prstTxWarp prst="textNoShape">
              <a:avLst/>
            </a:prstTxWarp>
            <a:spAutoFit/>
          </a:bodyPr>
          <a:lstStyle>
            <a:lvl1pPr>
              <a:lnSpc>
                <a:spcPts val="3200"/>
              </a:lnSpc>
              <a:defRPr lang="de-DE" sz="2500" noProof="0" dirty="0"/>
            </a:lvl1pPr>
          </a:lstStyle>
          <a:p>
            <a:pPr lvl="0"/>
            <a:r>
              <a:rPr lang="de-DE" noProof="0" dirty="0"/>
              <a:t>Titel durch Klicken bearbeiten</a:t>
            </a:r>
          </a:p>
        </p:txBody>
      </p:sp>
      <p:sp useBgFill="1">
        <p:nvSpPr>
          <p:cNvPr id="5" name="Foliennummernplatzhalter 4"/>
          <p:cNvSpPr>
            <a:spLocks noGrp="1"/>
          </p:cNvSpPr>
          <p:nvPr>
            <p:ph type="sldNum" sz="quarter" idx="11"/>
          </p:nvPr>
        </p:nvSpPr>
        <p:spPr/>
        <p:txBody>
          <a:bodyPr/>
          <a:lstStyle/>
          <a:p>
            <a:fld id="{CE58CB1E-F828-4F11-99E0-327109AF9DA4}" type="slidenum">
              <a:rPr lang="de-DE" smtClean="0"/>
              <a:pPr/>
              <a:t>‹Nr.›</a:t>
            </a:fld>
            <a:endParaRPr lang="de-DE" dirty="0"/>
          </a:p>
        </p:txBody>
      </p:sp>
      <p:sp useBgFill="1">
        <p:nvSpPr>
          <p:cNvPr id="7" name="Fußzeilenplatzhalter 6"/>
          <p:cNvSpPr>
            <a:spLocks noGrp="1"/>
          </p:cNvSpPr>
          <p:nvPr>
            <p:ph type="ftr" sz="quarter" idx="12"/>
          </p:nvPr>
        </p:nvSpPr>
        <p:spPr/>
        <p:txBody>
          <a:bodyPr/>
          <a:lstStyle/>
          <a:p>
            <a:endParaRPr lang="en-US" dirty="0"/>
          </a:p>
        </p:txBody>
      </p:sp>
      <p:sp useBgFill="1">
        <p:nvSpPr>
          <p:cNvPr id="6" name="Textplatzhalter 7"/>
          <p:cNvSpPr>
            <a:spLocks noGrp="1"/>
          </p:cNvSpPr>
          <p:nvPr>
            <p:ph type="body" sz="quarter" idx="13" hasCustomPrompt="1"/>
          </p:nvPr>
        </p:nvSpPr>
        <p:spPr>
          <a:xfrm>
            <a:off x="319090" y="1600200"/>
            <a:ext cx="8508999" cy="505305"/>
          </a:xfrm>
          <a:prstGeom prst="rect">
            <a:avLst/>
          </a:prstGeom>
          <a:ln w="9525">
            <a:noFill/>
            <a:miter lim="800000"/>
            <a:headEnd/>
            <a:tailEnd/>
          </a:ln>
        </p:spPr>
        <p:txBody>
          <a:bodyPr vert="horz" wrap="square" lIns="0" tIns="0" rIns="0" bIns="0" numCol="1" anchor="t" anchorCtr="0" compatLnSpc="1">
            <a:prstTxWarp prst="textNoShape">
              <a:avLst/>
            </a:prstTxWarp>
          </a:bodyPr>
          <a:lstStyle>
            <a:lvl1pPr>
              <a:lnSpc>
                <a:spcPct val="114000"/>
              </a:lnSpc>
              <a:defRPr lang="de-DE" sz="1400" noProof="0" dirty="0" smtClean="0"/>
            </a:lvl1pPr>
          </a:lstStyle>
          <a:p>
            <a:pPr lvl="0"/>
            <a:r>
              <a:rPr lang="de-DE" noProof="0" dirty="0"/>
              <a:t>Inhalt durch Klicken bearbeiten</a:t>
            </a:r>
          </a:p>
        </p:txBody>
      </p:sp>
    </p:spTree>
    <p:extLst>
      <p:ext uri="{BB962C8B-B14F-4D97-AF65-F5344CB8AC3E}">
        <p14:creationId xmlns:p14="http://schemas.microsoft.com/office/powerpoint/2010/main" val="2183948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zwei Inhalte">
    <p:spTree>
      <p:nvGrpSpPr>
        <p:cNvPr id="1" name=""/>
        <p:cNvGrpSpPr/>
        <p:nvPr/>
      </p:nvGrpSpPr>
      <p:grpSpPr>
        <a:xfrm>
          <a:off x="0" y="0"/>
          <a:ext cx="0" cy="0"/>
          <a:chOff x="0" y="0"/>
          <a:chExt cx="0" cy="0"/>
        </a:xfrm>
      </p:grpSpPr>
      <p:sp>
        <p:nvSpPr>
          <p:cNvPr id="11" name="Inhaltsplatzhalter 2"/>
          <p:cNvSpPr>
            <a:spLocks noGrp="1"/>
          </p:cNvSpPr>
          <p:nvPr>
            <p:ph idx="14" hasCustomPrompt="1"/>
          </p:nvPr>
        </p:nvSpPr>
        <p:spPr>
          <a:xfrm>
            <a:off x="319091" y="1602000"/>
            <a:ext cx="4180910" cy="309562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ct val="114000"/>
              </a:lnSpc>
              <a:defRPr lang="de-DE" sz="1400" noProof="0" dirty="0" smtClean="0"/>
            </a:lvl1pPr>
            <a:lvl2pPr>
              <a:lnSpc>
                <a:spcPct val="114000"/>
              </a:lnSpc>
              <a:defRPr lang="de-DE" sz="1400" noProof="0" dirty="0" smtClean="0"/>
            </a:lvl2pPr>
            <a:lvl3pPr>
              <a:defRPr sz="1400" baseline="0"/>
            </a:lvl3pPr>
          </a:lstStyle>
          <a:p>
            <a:pPr lvl="0"/>
            <a:r>
              <a:rPr lang="de-DE" noProof="0" dirty="0"/>
              <a:t>Inhalt durch Klicken bearbeiten</a:t>
            </a:r>
          </a:p>
          <a:p>
            <a:pPr lvl="1"/>
            <a:r>
              <a:rPr lang="de-DE" noProof="0" dirty="0"/>
              <a:t>Zweite Ebene</a:t>
            </a:r>
          </a:p>
          <a:p>
            <a:pPr lvl="2"/>
            <a:r>
              <a:rPr lang="de-DE" noProof="0" dirty="0"/>
              <a:t>Dritte Ebene</a:t>
            </a:r>
          </a:p>
        </p:txBody>
      </p:sp>
      <p:sp>
        <p:nvSpPr>
          <p:cNvPr id="13" name="Inhaltsplatzhalter 2"/>
          <p:cNvSpPr>
            <a:spLocks noGrp="1"/>
          </p:cNvSpPr>
          <p:nvPr>
            <p:ph idx="15" hasCustomPrompt="1"/>
          </p:nvPr>
        </p:nvSpPr>
        <p:spPr>
          <a:xfrm>
            <a:off x="4647179" y="1602000"/>
            <a:ext cx="4180910" cy="309562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ct val="114000"/>
              </a:lnSpc>
              <a:defRPr lang="de-DE" sz="1400" noProof="0" dirty="0" smtClean="0"/>
            </a:lvl1pPr>
            <a:lvl2pPr>
              <a:lnSpc>
                <a:spcPct val="114000"/>
              </a:lnSpc>
              <a:defRPr lang="de-DE" sz="1400" noProof="0" dirty="0" smtClean="0"/>
            </a:lvl2pPr>
            <a:lvl3pPr>
              <a:defRPr sz="1400" baseline="0"/>
            </a:lvl3pPr>
          </a:lstStyle>
          <a:p>
            <a:pPr lvl="0"/>
            <a:r>
              <a:rPr lang="de-DE" noProof="0" dirty="0"/>
              <a:t>Inhalt durch Klicken bearbeiten</a:t>
            </a:r>
          </a:p>
          <a:p>
            <a:pPr lvl="1"/>
            <a:r>
              <a:rPr lang="de-DE" noProof="0" dirty="0"/>
              <a:t>Zweite Ebene</a:t>
            </a:r>
          </a:p>
          <a:p>
            <a:pPr lvl="2"/>
            <a:r>
              <a:rPr lang="de-DE" noProof="0" dirty="0"/>
              <a:t>Dritte Ebene</a:t>
            </a:r>
          </a:p>
        </p:txBody>
      </p:sp>
      <p:sp>
        <p:nvSpPr>
          <p:cNvPr id="16" name="Titel 1"/>
          <p:cNvSpPr>
            <a:spLocks noGrp="1"/>
          </p:cNvSpPr>
          <p:nvPr>
            <p:ph type="title" hasCustomPrompt="1"/>
          </p:nvPr>
        </p:nvSpPr>
        <p:spPr>
          <a:xfrm>
            <a:off x="319090" y="972000"/>
            <a:ext cx="8508999" cy="41036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nSpc>
                <a:spcPts val="3200"/>
              </a:lnSpc>
              <a:defRPr lang="de-DE" sz="2500" baseline="0" noProof="0" dirty="0"/>
            </a:lvl1pPr>
          </a:lstStyle>
          <a:p>
            <a:pPr lvl="0"/>
            <a:r>
              <a:rPr lang="de-DE" noProof="0" dirty="0"/>
              <a:t>Titel durch Klicken bearbeiten</a:t>
            </a:r>
          </a:p>
        </p:txBody>
      </p:sp>
      <p:sp>
        <p:nvSpPr>
          <p:cNvPr id="6" name="Foliennummernplatzhalter 5"/>
          <p:cNvSpPr>
            <a:spLocks noGrp="1"/>
          </p:cNvSpPr>
          <p:nvPr>
            <p:ph type="sldNum" sz="quarter" idx="16"/>
          </p:nvPr>
        </p:nvSpPr>
        <p:spPr/>
        <p:txBody>
          <a:bodyPr/>
          <a:lstStyle/>
          <a:p>
            <a:fld id="{CE58CB1E-F828-4F11-99E0-327109AF9DA4}" type="slidenum">
              <a:rPr lang="de-DE" smtClean="0"/>
              <a:pPr/>
              <a:t>‹Nr.›</a:t>
            </a:fld>
            <a:endParaRPr lang="de-DE" dirty="0"/>
          </a:p>
        </p:txBody>
      </p:sp>
      <p:sp>
        <p:nvSpPr>
          <p:cNvPr id="8" name="Fußzeilenplatzhalter 7"/>
          <p:cNvSpPr>
            <a:spLocks noGrp="1"/>
          </p:cNvSpPr>
          <p:nvPr>
            <p:ph type="ftr" sz="quarter" idx="17"/>
          </p:nvPr>
        </p:nvSpPr>
        <p:spPr/>
        <p:txBody>
          <a:bodyPr/>
          <a:lstStyle/>
          <a:p>
            <a:endParaRPr lang="en-US" dirty="0"/>
          </a:p>
        </p:txBody>
      </p:sp>
    </p:spTree>
    <p:extLst>
      <p:ext uri="{BB962C8B-B14F-4D97-AF65-F5344CB8AC3E}">
        <p14:creationId xmlns:p14="http://schemas.microsoft.com/office/powerpoint/2010/main" val="34629014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theme" Target="../theme/theme1.xml"/><Relationship Id="rId5" Type="http://schemas.openxmlformats.org/officeDocument/2006/relationships/image" Target="../media/image1.wmf"/><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emf"/><Relationship Id="rId1" Type="http://schemas.openxmlformats.org/officeDocument/2006/relationships/slideLayout" Target="../slideLayouts/slideLayout4.xml"/><Relationship Id="rId2"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theme" Target="../theme/theme3.xml"/><Relationship Id="rId3" Type="http://schemas.openxmlformats.org/officeDocument/2006/relationships/image" Target="../media/image1.wmf"/></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8.xml"/><Relationship Id="rId4" Type="http://schemas.openxmlformats.org/officeDocument/2006/relationships/slideLayout" Target="../slideLayouts/slideLayout9.xml"/><Relationship Id="rId5" Type="http://schemas.openxmlformats.org/officeDocument/2006/relationships/slideLayout" Target="../slideLayouts/slideLayout10.xml"/><Relationship Id="rId6" Type="http://schemas.openxmlformats.org/officeDocument/2006/relationships/slideLayout" Target="../slideLayouts/slideLayout11.xml"/><Relationship Id="rId7" Type="http://schemas.openxmlformats.org/officeDocument/2006/relationships/slideLayout" Target="../slideLayouts/slideLayout12.xml"/><Relationship Id="rId8" Type="http://schemas.openxmlformats.org/officeDocument/2006/relationships/slideLayout" Target="../slideLayouts/slideLayout13.xml"/><Relationship Id="rId9" Type="http://schemas.openxmlformats.org/officeDocument/2006/relationships/theme" Target="../theme/theme4.xml"/><Relationship Id="rId10" Type="http://schemas.openxmlformats.org/officeDocument/2006/relationships/image" Target="../media/image1.wmf"/><Relationship Id="rId1" Type="http://schemas.openxmlformats.org/officeDocument/2006/relationships/slideLayout" Target="../slideLayouts/slideLayout6.xml"/><Relationship Id="rId2" Type="http://schemas.openxmlformats.org/officeDocument/2006/relationships/slideLayout" Target="../slideLayouts/slideLayout7.xml"/></Relationships>
</file>

<file path=ppt/slideMasters/_rels/slideMaster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theme" Target="../theme/theme5.xml"/><Relationship Id="rId3" Type="http://schemas.openxmlformats.org/officeDocument/2006/relationships/image" Target="../media/image3.emf"/></Relationships>
</file>

<file path=ppt/slideMasters/_rels/slideMaster6.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theme" Target="../theme/theme6.xml"/><Relationship Id="rId3" Type="http://schemas.openxmlformats.org/officeDocument/2006/relationships/image" Target="../media/image3.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Fußzeilenplatzhalter 3"/>
          <p:cNvSpPr>
            <a:spLocks noGrp="1"/>
          </p:cNvSpPr>
          <p:nvPr>
            <p:ph type="ftr" sz="quarter" idx="3"/>
          </p:nvPr>
        </p:nvSpPr>
        <p:spPr>
          <a:xfrm>
            <a:off x="311162" y="4854985"/>
            <a:ext cx="7829538" cy="288515"/>
          </a:xfrm>
          <a:prstGeom prst="rect">
            <a:avLst/>
          </a:prstGeom>
        </p:spPr>
        <p:txBody>
          <a:bodyPr vert="horz" lIns="0" tIns="45720" rIns="0" bIns="45720" rtlCol="0" anchor="ctr"/>
          <a:lstStyle>
            <a:lvl1pPr algn="l">
              <a:defRPr sz="1100">
                <a:solidFill>
                  <a:schemeClr val="tx1"/>
                </a:solidFill>
              </a:defRPr>
            </a:lvl1pPr>
          </a:lstStyle>
          <a:p>
            <a:endParaRPr lang="en-US" dirty="0"/>
          </a:p>
        </p:txBody>
      </p:sp>
      <p:sp>
        <p:nvSpPr>
          <p:cNvPr id="11" name="Foliennummernplatzhalter 4"/>
          <p:cNvSpPr>
            <a:spLocks noGrp="1"/>
          </p:cNvSpPr>
          <p:nvPr>
            <p:ph type="sldNum" sz="quarter" idx="4"/>
          </p:nvPr>
        </p:nvSpPr>
        <p:spPr>
          <a:xfrm>
            <a:off x="6774934" y="4854985"/>
            <a:ext cx="2052000" cy="273844"/>
          </a:xfrm>
          <a:prstGeom prst="rect">
            <a:avLst/>
          </a:prstGeom>
        </p:spPr>
        <p:txBody>
          <a:bodyPr vert="horz" lIns="0" tIns="45720" rIns="0" bIns="45720" rtlCol="0" anchor="ctr"/>
          <a:lstStyle>
            <a:lvl1pPr algn="r">
              <a:defRPr sz="1100">
                <a:solidFill>
                  <a:schemeClr val="tx1"/>
                </a:solidFill>
              </a:defRPr>
            </a:lvl1pPr>
          </a:lstStyle>
          <a:p>
            <a:fld id="{CE58CB1E-F828-4F11-99E0-327109AF9DA4}" type="slidenum">
              <a:rPr lang="de-DE" smtClean="0"/>
              <a:pPr/>
              <a:t>‹Nr.›</a:t>
            </a:fld>
            <a:endParaRPr lang="de-DE" dirty="0"/>
          </a:p>
        </p:txBody>
      </p:sp>
      <p:pic>
        <p:nvPicPr>
          <p:cNvPr id="5" name="Bild 8" descr="20150416 tum logo blau png final.png"/>
          <p:cNvPicPr>
            <a:picLocks noChangeAspect="1"/>
          </p:cNvPicPr>
          <p:nvPr userDrawn="1"/>
        </p:nvPicPr>
        <p:blipFill>
          <a:blip r:embed="rId5"/>
          <a:stretch>
            <a:fillRect/>
          </a:stretch>
        </p:blipFill>
        <p:spPr>
          <a:xfrm>
            <a:off x="8402702" y="140098"/>
            <a:ext cx="604774" cy="318516"/>
          </a:xfrm>
          <a:prstGeom prst="rect">
            <a:avLst/>
          </a:prstGeom>
        </p:spPr>
      </p:pic>
    </p:spTree>
  </p:cSld>
  <p:clrMap bg1="lt1" tx1="dk1" bg2="lt2" tx2="dk2" accent1="accent1" accent2="accent2" accent3="accent3" accent4="accent4" accent5="accent5" accent6="accent6" hlink="hlink" folHlink="folHlink"/>
  <p:sldLayoutIdLst>
    <p:sldLayoutId id="2147483664" r:id="rId1"/>
    <p:sldLayoutId id="2147483712" r:id="rId2"/>
    <p:sldLayoutId id="2147483713" r:id="rId3"/>
  </p:sldLayoutIdLst>
  <p:hf hdr="0" ftr="0" dt="0"/>
  <p:txStyles>
    <p:titleStyle>
      <a:lvl1pPr algn="l" rtl="0" eaLnBrk="1" fontAlgn="base" hangingPunct="1">
        <a:lnSpc>
          <a:spcPct val="125000"/>
        </a:lnSpc>
        <a:spcBef>
          <a:spcPct val="0"/>
        </a:spcBef>
        <a:spcAft>
          <a:spcPct val="0"/>
        </a:spcAft>
        <a:defRPr sz="2200" b="0" kern="1200">
          <a:solidFill>
            <a:schemeClr val="tx1"/>
          </a:solidFill>
          <a:latin typeface="+mj-lt"/>
          <a:ea typeface="+mj-ea"/>
          <a:cs typeface="+mj-cs"/>
        </a:defRPr>
      </a:lvl1pPr>
      <a:lvl2pPr algn="l" rtl="0" eaLnBrk="1" fontAlgn="base" hangingPunct="1">
        <a:spcBef>
          <a:spcPct val="0"/>
        </a:spcBef>
        <a:spcAft>
          <a:spcPct val="0"/>
        </a:spcAft>
        <a:defRPr sz="2000" b="1">
          <a:solidFill>
            <a:schemeClr val="tx2"/>
          </a:solidFill>
          <a:latin typeface="Arial" charset="0"/>
          <a:cs typeface="Arial" charset="0"/>
        </a:defRPr>
      </a:lvl2pPr>
      <a:lvl3pPr algn="l" rtl="0" eaLnBrk="1" fontAlgn="base" hangingPunct="1">
        <a:spcBef>
          <a:spcPct val="0"/>
        </a:spcBef>
        <a:spcAft>
          <a:spcPct val="0"/>
        </a:spcAft>
        <a:defRPr sz="2000" b="1">
          <a:solidFill>
            <a:schemeClr val="tx2"/>
          </a:solidFill>
          <a:latin typeface="Arial" charset="0"/>
          <a:cs typeface="Arial" charset="0"/>
        </a:defRPr>
      </a:lvl3pPr>
      <a:lvl4pPr algn="l" rtl="0" eaLnBrk="1" fontAlgn="base" hangingPunct="1">
        <a:spcBef>
          <a:spcPct val="0"/>
        </a:spcBef>
        <a:spcAft>
          <a:spcPct val="0"/>
        </a:spcAft>
        <a:defRPr sz="2000" b="1">
          <a:solidFill>
            <a:schemeClr val="tx2"/>
          </a:solidFill>
          <a:latin typeface="Arial" charset="0"/>
          <a:cs typeface="Arial" charset="0"/>
        </a:defRPr>
      </a:lvl4pPr>
      <a:lvl5pPr algn="l" rtl="0" eaLnBrk="1" fontAlgn="base" hangingPunct="1">
        <a:spcBef>
          <a:spcPct val="0"/>
        </a:spcBef>
        <a:spcAft>
          <a:spcPct val="0"/>
        </a:spcAft>
        <a:defRPr sz="2000" b="1">
          <a:solidFill>
            <a:schemeClr val="tx2"/>
          </a:solidFill>
          <a:latin typeface="Arial" charset="0"/>
          <a:cs typeface="Arial" charset="0"/>
        </a:defRPr>
      </a:lvl5pPr>
      <a:lvl6pPr marL="457200" algn="l" rtl="0" eaLnBrk="1" fontAlgn="base" hangingPunct="1">
        <a:spcBef>
          <a:spcPct val="0"/>
        </a:spcBef>
        <a:spcAft>
          <a:spcPct val="0"/>
        </a:spcAft>
        <a:defRPr sz="2000" b="1">
          <a:solidFill>
            <a:schemeClr val="tx2"/>
          </a:solidFill>
          <a:latin typeface="Arial" charset="0"/>
          <a:cs typeface="Arial" charset="0"/>
        </a:defRPr>
      </a:lvl6pPr>
      <a:lvl7pPr marL="914400" algn="l" rtl="0" eaLnBrk="1" fontAlgn="base" hangingPunct="1">
        <a:spcBef>
          <a:spcPct val="0"/>
        </a:spcBef>
        <a:spcAft>
          <a:spcPct val="0"/>
        </a:spcAft>
        <a:defRPr sz="2000" b="1">
          <a:solidFill>
            <a:schemeClr val="tx2"/>
          </a:solidFill>
          <a:latin typeface="Arial" charset="0"/>
          <a:cs typeface="Arial" charset="0"/>
        </a:defRPr>
      </a:lvl7pPr>
      <a:lvl8pPr marL="1371600" algn="l" rtl="0" eaLnBrk="1" fontAlgn="base" hangingPunct="1">
        <a:spcBef>
          <a:spcPct val="0"/>
        </a:spcBef>
        <a:spcAft>
          <a:spcPct val="0"/>
        </a:spcAft>
        <a:defRPr sz="2000" b="1">
          <a:solidFill>
            <a:schemeClr val="tx2"/>
          </a:solidFill>
          <a:latin typeface="Arial" charset="0"/>
          <a:cs typeface="Arial" charset="0"/>
        </a:defRPr>
      </a:lvl8pPr>
      <a:lvl9pPr marL="1828800" algn="l" rtl="0" eaLnBrk="1" fontAlgn="base" hangingPunct="1">
        <a:spcBef>
          <a:spcPct val="0"/>
        </a:spcBef>
        <a:spcAft>
          <a:spcPct val="0"/>
        </a:spcAft>
        <a:defRPr sz="2000" b="1">
          <a:solidFill>
            <a:schemeClr val="tx2"/>
          </a:solidFill>
          <a:latin typeface="Arial" charset="0"/>
          <a:cs typeface="Arial" charset="0"/>
        </a:defRPr>
      </a:lvl9pPr>
    </p:titleStyle>
    <p:bodyStyle>
      <a:lvl1pPr algn="l" rtl="0" eaLnBrk="1" fontAlgn="base" hangingPunct="1">
        <a:lnSpc>
          <a:spcPct val="100000"/>
        </a:lnSpc>
        <a:spcBef>
          <a:spcPct val="0"/>
        </a:spcBef>
        <a:spcAft>
          <a:spcPct val="0"/>
        </a:spcAft>
        <a:defRPr sz="1600" kern="1200">
          <a:solidFill>
            <a:schemeClr val="tx1"/>
          </a:solidFill>
          <a:latin typeface="+mn-lt"/>
          <a:ea typeface="+mn-ea"/>
          <a:cs typeface="+mn-cs"/>
        </a:defRPr>
      </a:lvl1pPr>
      <a:lvl2pPr marL="176213" indent="-176213" algn="l" rtl="0" eaLnBrk="1" fontAlgn="base" hangingPunct="1">
        <a:lnSpc>
          <a:spcPct val="100000"/>
        </a:lnSpc>
        <a:spcBef>
          <a:spcPct val="0"/>
        </a:spcBef>
        <a:spcAft>
          <a:spcPct val="0"/>
        </a:spcAft>
        <a:buFont typeface="Arial" charset="0"/>
        <a:buChar char="•"/>
        <a:defRPr sz="1600" kern="1200">
          <a:solidFill>
            <a:schemeClr val="tx1"/>
          </a:solidFill>
          <a:latin typeface="+mn-lt"/>
          <a:ea typeface="+mn-ea"/>
          <a:cs typeface="+mn-cs"/>
        </a:defRPr>
      </a:lvl2pPr>
      <a:lvl3pPr marL="360363" indent="-184150" algn="l" rtl="0" eaLnBrk="1" fontAlgn="base" hangingPunct="1">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3pPr>
      <a:lvl4pPr marL="538163" indent="-177800" algn="l" rtl="0" eaLnBrk="1" fontAlgn="base" hangingPunct="1">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4pPr>
      <a:lvl5pPr marL="714375" indent="-176213" algn="l" rtl="0" eaLnBrk="1" fontAlgn="base" hangingPunct="1">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3" name="Textfeld 22"/>
          <p:cNvSpPr txBox="1"/>
          <p:nvPr/>
        </p:nvSpPr>
        <p:spPr>
          <a:xfrm>
            <a:off x="7713330" y="4922462"/>
            <a:ext cx="1115376" cy="210507"/>
          </a:xfrm>
          <a:prstGeom prst="rect">
            <a:avLst/>
          </a:prstGeom>
        </p:spPr>
        <p:txBody>
          <a:bodyPr wrap="square" lIns="0" tIns="0" rIns="0" bIns="0" rtlCol="0" anchor="b" anchorCtr="0">
            <a:spAutoFit/>
          </a:bodyPr>
          <a:lstStyle/>
          <a:p>
            <a:pPr algn="r">
              <a:lnSpc>
                <a:spcPct val="114000"/>
              </a:lnSpc>
            </a:pPr>
            <a:fld id="{C51078C5-4710-4254-8001-F1C0900803FD}" type="slidenum">
              <a:rPr lang="de-DE" sz="1200" smtClean="0">
                <a:latin typeface="+mn-lt"/>
                <a:cs typeface="Arial" pitchFamily="34" charset="0"/>
              </a:rPr>
              <a:pPr algn="r">
                <a:lnSpc>
                  <a:spcPct val="114000"/>
                </a:lnSpc>
              </a:pPr>
              <a:t>‹Nr.›</a:t>
            </a:fld>
            <a:endParaRPr lang="de-DE" sz="1200" dirty="0">
              <a:latin typeface="+mn-lt"/>
              <a:cs typeface="Arial" pitchFamily="34" charset="0"/>
            </a:endParaRPr>
          </a:p>
        </p:txBody>
      </p:sp>
      <p:pic>
        <p:nvPicPr>
          <p:cNvPr id="5" name="Bild 4" descr="Fahnen_HG.jpg"/>
          <p:cNvPicPr>
            <a:picLocks noChangeAspect="1"/>
          </p:cNvPicPr>
          <p:nvPr/>
        </p:nvPicPr>
        <p:blipFill>
          <a:blip r:embed="rId3" cstate="screen"/>
          <a:srcRect l="398" t="14167" b="10833"/>
          <a:stretch>
            <a:fillRect/>
          </a:stretch>
        </p:blipFill>
        <p:spPr>
          <a:xfrm>
            <a:off x="0" y="0"/>
            <a:ext cx="9144000" cy="5143500"/>
          </a:xfrm>
          <a:prstGeom prst="rect">
            <a:avLst/>
          </a:prstGeom>
        </p:spPr>
      </p:pic>
      <p:pic>
        <p:nvPicPr>
          <p:cNvPr id="7" name="Bild 6" descr="20150416 tum logo blau png final.png"/>
          <p:cNvPicPr>
            <a:picLocks noChangeAspect="1"/>
          </p:cNvPicPr>
          <p:nvPr/>
        </p:nvPicPr>
        <p:blipFill>
          <a:blip r:embed="rId4"/>
          <a:stretch>
            <a:fillRect/>
          </a:stretch>
        </p:blipFill>
        <p:spPr>
          <a:xfrm>
            <a:off x="8218800" y="324000"/>
            <a:ext cx="599513" cy="320288"/>
          </a:xfrm>
          <a:prstGeom prst="rect">
            <a:avLst/>
          </a:prstGeom>
        </p:spPr>
      </p:pic>
      <p:sp>
        <p:nvSpPr>
          <p:cNvPr id="8" name="Foliennummernplatzhalter 4"/>
          <p:cNvSpPr>
            <a:spLocks noGrp="1"/>
          </p:cNvSpPr>
          <p:nvPr>
            <p:ph type="sldNum" sz="quarter" idx="4"/>
          </p:nvPr>
        </p:nvSpPr>
        <p:spPr>
          <a:xfrm>
            <a:off x="6774934" y="4854985"/>
            <a:ext cx="2052000" cy="273844"/>
          </a:xfrm>
          <a:prstGeom prst="rect">
            <a:avLst/>
          </a:prstGeom>
        </p:spPr>
        <p:txBody>
          <a:bodyPr vert="horz" lIns="0" tIns="45720" rIns="0" bIns="45720" rtlCol="0" anchor="ctr"/>
          <a:lstStyle>
            <a:lvl1pPr algn="r">
              <a:defRPr sz="1100">
                <a:solidFill>
                  <a:schemeClr val="bg1"/>
                </a:solidFill>
              </a:defRPr>
            </a:lvl1pPr>
          </a:lstStyle>
          <a:p>
            <a:fld id="{CE58CB1E-F828-4F11-99E0-327109AF9DA4}" type="slidenum">
              <a:rPr lang="de-DE" smtClean="0"/>
              <a:pPr/>
              <a:t>‹Nr.›</a:t>
            </a:fld>
            <a:endParaRPr lang="de-DE"/>
          </a:p>
        </p:txBody>
      </p:sp>
      <p:sp>
        <p:nvSpPr>
          <p:cNvPr id="10" name="Fußzeilenplatzhalter 3"/>
          <p:cNvSpPr>
            <a:spLocks noGrp="1"/>
          </p:cNvSpPr>
          <p:nvPr>
            <p:ph type="ftr" sz="quarter" idx="3"/>
          </p:nvPr>
        </p:nvSpPr>
        <p:spPr>
          <a:xfrm>
            <a:off x="311162" y="4854985"/>
            <a:ext cx="6464280" cy="273844"/>
          </a:xfrm>
          <a:prstGeom prst="rect">
            <a:avLst/>
          </a:prstGeom>
        </p:spPr>
        <p:txBody>
          <a:bodyPr vert="horz" lIns="0" tIns="45720" rIns="0" bIns="45720" rtlCol="0" anchor="ctr"/>
          <a:lstStyle>
            <a:lvl1pPr algn="l">
              <a:defRPr sz="1100">
                <a:solidFill>
                  <a:schemeClr val="bg1"/>
                </a:solidFill>
              </a:defRPr>
            </a:lvl1pPr>
          </a:lstStyle>
          <a:p>
            <a:endParaRPr lang="en-US" dirty="0"/>
          </a:p>
        </p:txBody>
      </p:sp>
    </p:spTree>
  </p:cSld>
  <p:clrMap bg1="lt1" tx1="dk1" bg2="lt2" tx2="dk2" accent1="accent1" accent2="accent2" accent3="accent3" accent4="accent4" accent5="accent5" accent6="accent6" hlink="hlink" folHlink="folHlink"/>
  <p:sldLayoutIdLst>
    <p:sldLayoutId id="2147483669" r:id="rId1"/>
  </p:sldLayoutIdLst>
  <p:hf hdr="0" ftr="0" dt="0"/>
  <p:txStyles>
    <p:titleStyle>
      <a:lvl1pPr algn="l" rtl="0" eaLnBrk="0" fontAlgn="base" hangingPunct="0">
        <a:lnSpc>
          <a:spcPct val="125000"/>
        </a:lnSpc>
        <a:spcBef>
          <a:spcPct val="0"/>
        </a:spcBef>
        <a:spcAft>
          <a:spcPct val="0"/>
        </a:spcAft>
        <a:defRPr sz="2200" b="0" kern="1200">
          <a:solidFill>
            <a:schemeClr val="tx1"/>
          </a:solidFill>
          <a:latin typeface="+mj-lt"/>
          <a:ea typeface="+mj-ea"/>
          <a:cs typeface="+mj-cs"/>
        </a:defRPr>
      </a:lvl1pPr>
      <a:lvl2pPr algn="l" rtl="0" eaLnBrk="0" fontAlgn="base" hangingPunct="0">
        <a:spcBef>
          <a:spcPct val="0"/>
        </a:spcBef>
        <a:spcAft>
          <a:spcPct val="0"/>
        </a:spcAft>
        <a:defRPr sz="2000" b="1">
          <a:solidFill>
            <a:schemeClr val="tx2"/>
          </a:solidFill>
          <a:latin typeface="Arial" charset="0"/>
          <a:cs typeface="Arial" charset="0"/>
        </a:defRPr>
      </a:lvl2pPr>
      <a:lvl3pPr algn="l" rtl="0" eaLnBrk="0" fontAlgn="base" hangingPunct="0">
        <a:spcBef>
          <a:spcPct val="0"/>
        </a:spcBef>
        <a:spcAft>
          <a:spcPct val="0"/>
        </a:spcAft>
        <a:defRPr sz="2000" b="1">
          <a:solidFill>
            <a:schemeClr val="tx2"/>
          </a:solidFill>
          <a:latin typeface="Arial" charset="0"/>
          <a:cs typeface="Arial" charset="0"/>
        </a:defRPr>
      </a:lvl3pPr>
      <a:lvl4pPr algn="l" rtl="0" eaLnBrk="0" fontAlgn="base" hangingPunct="0">
        <a:spcBef>
          <a:spcPct val="0"/>
        </a:spcBef>
        <a:spcAft>
          <a:spcPct val="0"/>
        </a:spcAft>
        <a:defRPr sz="2000" b="1">
          <a:solidFill>
            <a:schemeClr val="tx2"/>
          </a:solidFill>
          <a:latin typeface="Arial" charset="0"/>
          <a:cs typeface="Arial" charset="0"/>
        </a:defRPr>
      </a:lvl4pPr>
      <a:lvl5pPr algn="l" rtl="0" eaLnBrk="0" fontAlgn="base" hangingPunct="0">
        <a:spcBef>
          <a:spcPct val="0"/>
        </a:spcBef>
        <a:spcAft>
          <a:spcPct val="0"/>
        </a:spcAft>
        <a:defRPr sz="2000" b="1">
          <a:solidFill>
            <a:schemeClr val="tx2"/>
          </a:solidFill>
          <a:latin typeface="Arial" charset="0"/>
          <a:cs typeface="Arial" charset="0"/>
        </a:defRPr>
      </a:lvl5pPr>
      <a:lvl6pPr marL="457200" algn="l" rtl="0" fontAlgn="base">
        <a:spcBef>
          <a:spcPct val="0"/>
        </a:spcBef>
        <a:spcAft>
          <a:spcPct val="0"/>
        </a:spcAft>
        <a:defRPr sz="2000" b="1">
          <a:solidFill>
            <a:schemeClr val="tx2"/>
          </a:solidFill>
          <a:latin typeface="Arial" charset="0"/>
          <a:cs typeface="Arial" charset="0"/>
        </a:defRPr>
      </a:lvl6pPr>
      <a:lvl7pPr marL="914400" algn="l" rtl="0" fontAlgn="base">
        <a:spcBef>
          <a:spcPct val="0"/>
        </a:spcBef>
        <a:spcAft>
          <a:spcPct val="0"/>
        </a:spcAft>
        <a:defRPr sz="2000" b="1">
          <a:solidFill>
            <a:schemeClr val="tx2"/>
          </a:solidFill>
          <a:latin typeface="Arial" charset="0"/>
          <a:cs typeface="Arial" charset="0"/>
        </a:defRPr>
      </a:lvl7pPr>
      <a:lvl8pPr marL="1371600" algn="l" rtl="0" fontAlgn="base">
        <a:spcBef>
          <a:spcPct val="0"/>
        </a:spcBef>
        <a:spcAft>
          <a:spcPct val="0"/>
        </a:spcAft>
        <a:defRPr sz="2000" b="1">
          <a:solidFill>
            <a:schemeClr val="tx2"/>
          </a:solidFill>
          <a:latin typeface="Arial" charset="0"/>
          <a:cs typeface="Arial" charset="0"/>
        </a:defRPr>
      </a:lvl8pPr>
      <a:lvl9pPr marL="1828800" algn="l" rtl="0" fontAlgn="base">
        <a:spcBef>
          <a:spcPct val="0"/>
        </a:spcBef>
        <a:spcAft>
          <a:spcPct val="0"/>
        </a:spcAft>
        <a:defRPr sz="2000" b="1">
          <a:solidFill>
            <a:schemeClr val="tx2"/>
          </a:solidFill>
          <a:latin typeface="Arial" charset="0"/>
          <a:cs typeface="Arial" charset="0"/>
        </a:defRPr>
      </a:lvl9pPr>
    </p:titleStyle>
    <p:bodyStyle>
      <a:lvl1pPr algn="l" rtl="0" eaLnBrk="0" fontAlgn="base" hangingPunct="0">
        <a:lnSpc>
          <a:spcPct val="100000"/>
        </a:lnSpc>
        <a:spcBef>
          <a:spcPct val="0"/>
        </a:spcBef>
        <a:spcAft>
          <a:spcPct val="0"/>
        </a:spcAft>
        <a:defRPr sz="1600" kern="1200">
          <a:solidFill>
            <a:schemeClr val="tx1"/>
          </a:solidFill>
          <a:latin typeface="+mn-lt"/>
          <a:ea typeface="+mn-ea"/>
          <a:cs typeface="+mn-cs"/>
        </a:defRPr>
      </a:lvl1pPr>
      <a:lvl2pPr marL="176213" indent="-176213" algn="l" rtl="0" eaLnBrk="0" fontAlgn="base" hangingPunct="0">
        <a:lnSpc>
          <a:spcPct val="100000"/>
        </a:lnSpc>
        <a:spcBef>
          <a:spcPct val="0"/>
        </a:spcBef>
        <a:spcAft>
          <a:spcPct val="0"/>
        </a:spcAft>
        <a:buFont typeface="Arial" charset="0"/>
        <a:buChar char="•"/>
        <a:defRPr sz="1600" kern="1200">
          <a:solidFill>
            <a:schemeClr val="tx1"/>
          </a:solidFill>
          <a:latin typeface="+mn-lt"/>
          <a:ea typeface="+mn-ea"/>
          <a:cs typeface="+mn-cs"/>
        </a:defRPr>
      </a:lvl2pPr>
      <a:lvl3pPr marL="360363" indent="-184150"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3pPr>
      <a:lvl4pPr marL="538163" indent="-177800"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4pPr>
      <a:lvl5pPr marL="714375" indent="-176213"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Foliennummernplatzhalter 4"/>
          <p:cNvSpPr>
            <a:spLocks noGrp="1"/>
          </p:cNvSpPr>
          <p:nvPr>
            <p:ph type="sldNum" sz="quarter" idx="4"/>
          </p:nvPr>
        </p:nvSpPr>
        <p:spPr>
          <a:xfrm>
            <a:off x="6774934" y="4854985"/>
            <a:ext cx="2052000" cy="273844"/>
          </a:xfrm>
          <a:prstGeom prst="rect">
            <a:avLst/>
          </a:prstGeom>
        </p:spPr>
        <p:txBody>
          <a:bodyPr vert="horz" lIns="0" tIns="45720" rIns="0" bIns="45720" rtlCol="0" anchor="ctr"/>
          <a:lstStyle>
            <a:lvl1pPr algn="r">
              <a:defRPr sz="1100">
                <a:solidFill>
                  <a:schemeClr val="tx1"/>
                </a:solidFill>
              </a:defRPr>
            </a:lvl1pPr>
          </a:lstStyle>
          <a:p>
            <a:fld id="{CE58CB1E-F828-4F11-99E0-327109AF9DA4}" type="slidenum">
              <a:rPr lang="de-DE" smtClean="0"/>
              <a:pPr/>
              <a:t>‹Nr.›</a:t>
            </a:fld>
            <a:endParaRPr lang="de-DE" dirty="0"/>
          </a:p>
        </p:txBody>
      </p:sp>
      <p:sp>
        <p:nvSpPr>
          <p:cNvPr id="10" name="Fußzeilenplatzhalter 3"/>
          <p:cNvSpPr>
            <a:spLocks noGrp="1"/>
          </p:cNvSpPr>
          <p:nvPr>
            <p:ph type="ftr" sz="quarter" idx="3"/>
          </p:nvPr>
        </p:nvSpPr>
        <p:spPr>
          <a:xfrm>
            <a:off x="311162" y="4854985"/>
            <a:ext cx="6464280" cy="273844"/>
          </a:xfrm>
          <a:prstGeom prst="rect">
            <a:avLst/>
          </a:prstGeom>
        </p:spPr>
        <p:txBody>
          <a:bodyPr vert="horz" lIns="0" tIns="45720" rIns="0" bIns="45720" rtlCol="0" anchor="ctr"/>
          <a:lstStyle>
            <a:lvl1pPr algn="l">
              <a:defRPr sz="1100">
                <a:solidFill>
                  <a:schemeClr val="tx1"/>
                </a:solidFill>
              </a:defRPr>
            </a:lvl1pPr>
          </a:lstStyle>
          <a:p>
            <a:endParaRPr lang="en-US" dirty="0"/>
          </a:p>
        </p:txBody>
      </p:sp>
      <p:pic>
        <p:nvPicPr>
          <p:cNvPr id="7" name="Bild 6" descr="20150416 tum logo blau png final.png"/>
          <p:cNvPicPr>
            <a:picLocks noChangeAspect="1"/>
          </p:cNvPicPr>
          <p:nvPr/>
        </p:nvPicPr>
        <p:blipFill>
          <a:blip r:embed="rId3"/>
          <a:stretch>
            <a:fillRect/>
          </a:stretch>
        </p:blipFill>
        <p:spPr>
          <a:xfrm>
            <a:off x="8218411" y="324000"/>
            <a:ext cx="604774" cy="318516"/>
          </a:xfrm>
          <a:prstGeom prst="rect">
            <a:avLst/>
          </a:prstGeom>
        </p:spPr>
      </p:pic>
      <p:sp>
        <p:nvSpPr>
          <p:cNvPr id="11" name="Textfeld 10"/>
          <p:cNvSpPr txBox="1"/>
          <p:nvPr userDrawn="1"/>
        </p:nvSpPr>
        <p:spPr>
          <a:xfrm>
            <a:off x="319506" y="321468"/>
            <a:ext cx="7160425" cy="346249"/>
          </a:xfrm>
          <a:prstGeom prst="rect">
            <a:avLst/>
          </a:prstGeom>
          <a:noFill/>
        </p:spPr>
        <p:txBody>
          <a:bodyPr wrap="square" lIns="0" tIns="0" rIns="0" bIns="0" rtlCol="0">
            <a:spAutoFit/>
          </a:bodyPr>
          <a:lstStyle/>
          <a:p>
            <a:pPr>
              <a:lnSpc>
                <a:spcPts val="900"/>
              </a:lnSpc>
            </a:pPr>
            <a:r>
              <a:rPr lang="de-DE" sz="800" dirty="0">
                <a:solidFill>
                  <a:schemeClr val="tx2"/>
                </a:solidFill>
                <a:latin typeface="+mn-lt"/>
              </a:rPr>
              <a:t>Lehrstuhl für Mustertechnik</a:t>
            </a:r>
          </a:p>
          <a:p>
            <a:pPr>
              <a:lnSpc>
                <a:spcPts val="900"/>
              </a:lnSpc>
            </a:pPr>
            <a:r>
              <a:rPr lang="de-DE" sz="800" dirty="0">
                <a:solidFill>
                  <a:schemeClr val="tx2"/>
                </a:solidFill>
                <a:latin typeface="+mn-lt"/>
              </a:rPr>
              <a:t>Fakultät für Musterverfahren</a:t>
            </a:r>
          </a:p>
          <a:p>
            <a:pPr>
              <a:lnSpc>
                <a:spcPts val="900"/>
              </a:lnSpc>
            </a:pPr>
            <a:r>
              <a:rPr lang="de-DE" sz="800" dirty="0">
                <a:solidFill>
                  <a:schemeClr val="tx2"/>
                </a:solidFill>
                <a:latin typeface="+mn-lt"/>
              </a:rPr>
              <a:t>Technische Universität</a:t>
            </a:r>
            <a:r>
              <a:rPr lang="de-DE" sz="800" baseline="0" dirty="0">
                <a:solidFill>
                  <a:schemeClr val="tx2"/>
                </a:solidFill>
                <a:latin typeface="+mn-lt"/>
              </a:rPr>
              <a:t> München</a:t>
            </a:r>
            <a:endParaRPr lang="de-DE" sz="800" dirty="0">
              <a:solidFill>
                <a:schemeClr val="tx2"/>
              </a:solidFill>
              <a:latin typeface="+mn-lt"/>
            </a:endParaRPr>
          </a:p>
        </p:txBody>
      </p:sp>
    </p:spTree>
  </p:cSld>
  <p:clrMap bg1="lt1" tx1="dk1" bg2="lt2" tx2="dk2" accent1="accent1" accent2="accent2" accent3="accent3" accent4="accent4" accent5="accent5" accent6="accent6" hlink="hlink" folHlink="folHlink"/>
  <p:sldLayoutIdLst>
    <p:sldLayoutId id="2147483675" r:id="rId1"/>
  </p:sldLayoutIdLst>
  <p:hf hdr="0" ftr="0" dt="0"/>
  <p:txStyles>
    <p:titleStyle>
      <a:lvl1pPr algn="l" rtl="0" eaLnBrk="0" fontAlgn="base" hangingPunct="0">
        <a:lnSpc>
          <a:spcPct val="125000"/>
        </a:lnSpc>
        <a:spcBef>
          <a:spcPct val="0"/>
        </a:spcBef>
        <a:spcAft>
          <a:spcPct val="0"/>
        </a:spcAft>
        <a:defRPr sz="2200" b="0" kern="1200">
          <a:solidFill>
            <a:schemeClr val="tx1"/>
          </a:solidFill>
          <a:latin typeface="+mj-lt"/>
          <a:ea typeface="+mj-ea"/>
          <a:cs typeface="+mj-cs"/>
        </a:defRPr>
      </a:lvl1pPr>
      <a:lvl2pPr algn="l" rtl="0" eaLnBrk="0" fontAlgn="base" hangingPunct="0">
        <a:spcBef>
          <a:spcPct val="0"/>
        </a:spcBef>
        <a:spcAft>
          <a:spcPct val="0"/>
        </a:spcAft>
        <a:defRPr sz="2000" b="1">
          <a:solidFill>
            <a:schemeClr val="tx2"/>
          </a:solidFill>
          <a:latin typeface="Arial" charset="0"/>
          <a:cs typeface="Arial" charset="0"/>
        </a:defRPr>
      </a:lvl2pPr>
      <a:lvl3pPr algn="l" rtl="0" eaLnBrk="0" fontAlgn="base" hangingPunct="0">
        <a:spcBef>
          <a:spcPct val="0"/>
        </a:spcBef>
        <a:spcAft>
          <a:spcPct val="0"/>
        </a:spcAft>
        <a:defRPr sz="2000" b="1">
          <a:solidFill>
            <a:schemeClr val="tx2"/>
          </a:solidFill>
          <a:latin typeface="Arial" charset="0"/>
          <a:cs typeface="Arial" charset="0"/>
        </a:defRPr>
      </a:lvl3pPr>
      <a:lvl4pPr algn="l" rtl="0" eaLnBrk="0" fontAlgn="base" hangingPunct="0">
        <a:spcBef>
          <a:spcPct val="0"/>
        </a:spcBef>
        <a:spcAft>
          <a:spcPct val="0"/>
        </a:spcAft>
        <a:defRPr sz="2000" b="1">
          <a:solidFill>
            <a:schemeClr val="tx2"/>
          </a:solidFill>
          <a:latin typeface="Arial" charset="0"/>
          <a:cs typeface="Arial" charset="0"/>
        </a:defRPr>
      </a:lvl4pPr>
      <a:lvl5pPr algn="l" rtl="0" eaLnBrk="0" fontAlgn="base" hangingPunct="0">
        <a:spcBef>
          <a:spcPct val="0"/>
        </a:spcBef>
        <a:spcAft>
          <a:spcPct val="0"/>
        </a:spcAft>
        <a:defRPr sz="2000" b="1">
          <a:solidFill>
            <a:schemeClr val="tx2"/>
          </a:solidFill>
          <a:latin typeface="Arial" charset="0"/>
          <a:cs typeface="Arial" charset="0"/>
        </a:defRPr>
      </a:lvl5pPr>
      <a:lvl6pPr marL="457200" algn="l" rtl="0" fontAlgn="base">
        <a:spcBef>
          <a:spcPct val="0"/>
        </a:spcBef>
        <a:spcAft>
          <a:spcPct val="0"/>
        </a:spcAft>
        <a:defRPr sz="2000" b="1">
          <a:solidFill>
            <a:schemeClr val="tx2"/>
          </a:solidFill>
          <a:latin typeface="Arial" charset="0"/>
          <a:cs typeface="Arial" charset="0"/>
        </a:defRPr>
      </a:lvl6pPr>
      <a:lvl7pPr marL="914400" algn="l" rtl="0" fontAlgn="base">
        <a:spcBef>
          <a:spcPct val="0"/>
        </a:spcBef>
        <a:spcAft>
          <a:spcPct val="0"/>
        </a:spcAft>
        <a:defRPr sz="2000" b="1">
          <a:solidFill>
            <a:schemeClr val="tx2"/>
          </a:solidFill>
          <a:latin typeface="Arial" charset="0"/>
          <a:cs typeface="Arial" charset="0"/>
        </a:defRPr>
      </a:lvl7pPr>
      <a:lvl8pPr marL="1371600" algn="l" rtl="0" fontAlgn="base">
        <a:spcBef>
          <a:spcPct val="0"/>
        </a:spcBef>
        <a:spcAft>
          <a:spcPct val="0"/>
        </a:spcAft>
        <a:defRPr sz="2000" b="1">
          <a:solidFill>
            <a:schemeClr val="tx2"/>
          </a:solidFill>
          <a:latin typeface="Arial" charset="0"/>
          <a:cs typeface="Arial" charset="0"/>
        </a:defRPr>
      </a:lvl8pPr>
      <a:lvl9pPr marL="1828800" algn="l" rtl="0" fontAlgn="base">
        <a:spcBef>
          <a:spcPct val="0"/>
        </a:spcBef>
        <a:spcAft>
          <a:spcPct val="0"/>
        </a:spcAft>
        <a:defRPr sz="2000" b="1">
          <a:solidFill>
            <a:schemeClr val="tx2"/>
          </a:solidFill>
          <a:latin typeface="Arial" charset="0"/>
          <a:cs typeface="Arial" charset="0"/>
        </a:defRPr>
      </a:lvl9pPr>
    </p:titleStyle>
    <p:bodyStyle>
      <a:lvl1pPr algn="l" rtl="0" eaLnBrk="0" fontAlgn="base" hangingPunct="0">
        <a:lnSpc>
          <a:spcPct val="100000"/>
        </a:lnSpc>
        <a:spcBef>
          <a:spcPct val="0"/>
        </a:spcBef>
        <a:spcAft>
          <a:spcPct val="0"/>
        </a:spcAft>
        <a:defRPr sz="1600" kern="1200">
          <a:solidFill>
            <a:schemeClr val="tx1"/>
          </a:solidFill>
          <a:latin typeface="+mn-lt"/>
          <a:ea typeface="+mn-ea"/>
          <a:cs typeface="+mn-cs"/>
        </a:defRPr>
      </a:lvl1pPr>
      <a:lvl2pPr marL="176213" indent="-176213" algn="l" rtl="0" eaLnBrk="0" fontAlgn="base" hangingPunct="0">
        <a:lnSpc>
          <a:spcPct val="100000"/>
        </a:lnSpc>
        <a:spcBef>
          <a:spcPct val="0"/>
        </a:spcBef>
        <a:spcAft>
          <a:spcPct val="0"/>
        </a:spcAft>
        <a:buFont typeface="Arial" charset="0"/>
        <a:buChar char="•"/>
        <a:defRPr sz="1600" kern="1200">
          <a:solidFill>
            <a:schemeClr val="tx1"/>
          </a:solidFill>
          <a:latin typeface="+mn-lt"/>
          <a:ea typeface="+mn-ea"/>
          <a:cs typeface="+mn-cs"/>
        </a:defRPr>
      </a:lvl2pPr>
      <a:lvl3pPr marL="360363" indent="-184150"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3pPr>
      <a:lvl4pPr marL="538163" indent="-177800"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4pPr>
      <a:lvl5pPr marL="714375" indent="-176213"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Bild 2" descr="20150416 tum logo blau png final.png"/>
          <p:cNvPicPr>
            <a:picLocks noChangeAspect="1"/>
          </p:cNvPicPr>
          <p:nvPr/>
        </p:nvPicPr>
        <p:blipFill>
          <a:blip r:embed="rId10"/>
          <a:stretch>
            <a:fillRect/>
          </a:stretch>
        </p:blipFill>
        <p:spPr>
          <a:xfrm>
            <a:off x="8218411" y="324000"/>
            <a:ext cx="604774" cy="318516"/>
          </a:xfrm>
          <a:prstGeom prst="rect">
            <a:avLst/>
          </a:prstGeom>
        </p:spPr>
      </p:pic>
      <p:sp>
        <p:nvSpPr>
          <p:cNvPr id="5" name="Foliennummernplatzhalter 4"/>
          <p:cNvSpPr>
            <a:spLocks noGrp="1"/>
          </p:cNvSpPr>
          <p:nvPr>
            <p:ph type="sldNum" sz="quarter" idx="4"/>
          </p:nvPr>
        </p:nvSpPr>
        <p:spPr>
          <a:xfrm>
            <a:off x="6774934" y="4854985"/>
            <a:ext cx="2052074" cy="273844"/>
          </a:xfrm>
          <a:prstGeom prst="rect">
            <a:avLst/>
          </a:prstGeom>
        </p:spPr>
        <p:txBody>
          <a:bodyPr vert="horz" lIns="0" tIns="45720" rIns="0" bIns="45720" rtlCol="0" anchor="ctr"/>
          <a:lstStyle>
            <a:lvl1pPr algn="r">
              <a:defRPr sz="1100">
                <a:solidFill>
                  <a:schemeClr val="tx1"/>
                </a:solidFill>
              </a:defRPr>
            </a:lvl1pPr>
          </a:lstStyle>
          <a:p>
            <a:fld id="{CE58CB1E-F828-4F11-99E0-327109AF9DA4}" type="slidenum">
              <a:rPr lang="de-DE" smtClean="0"/>
              <a:pPr/>
              <a:t>‹Nr.›</a:t>
            </a:fld>
            <a:endParaRPr lang="de-DE" dirty="0"/>
          </a:p>
        </p:txBody>
      </p:sp>
      <p:sp>
        <p:nvSpPr>
          <p:cNvPr id="6" name="Fußzeilenplatzhalter 3"/>
          <p:cNvSpPr>
            <a:spLocks noGrp="1"/>
          </p:cNvSpPr>
          <p:nvPr>
            <p:ph type="ftr" sz="quarter" idx="3"/>
          </p:nvPr>
        </p:nvSpPr>
        <p:spPr>
          <a:xfrm>
            <a:off x="311162" y="4854985"/>
            <a:ext cx="6464280" cy="273844"/>
          </a:xfrm>
          <a:prstGeom prst="rect">
            <a:avLst/>
          </a:prstGeom>
        </p:spPr>
        <p:txBody>
          <a:bodyPr vert="horz" lIns="0" tIns="45720" rIns="0" bIns="45720" rtlCol="0" anchor="ctr"/>
          <a:lstStyle>
            <a:lvl1pPr algn="l">
              <a:defRPr sz="1100">
                <a:solidFill>
                  <a:schemeClr val="tx1"/>
                </a:solidFill>
              </a:defRPr>
            </a:lvl1pPr>
          </a:lstStyle>
          <a:p>
            <a:endParaRPr lang="en-US" dirty="0"/>
          </a:p>
        </p:txBody>
      </p:sp>
    </p:spTree>
  </p:cSld>
  <p:clrMap bg1="lt1" tx1="dk1" bg2="lt2" tx2="dk2" accent1="accent1" accent2="accent2" accent3="accent3" accent4="accent4" accent5="accent5" accent6="accent6" hlink="hlink" folHlink="folHlink"/>
  <p:sldLayoutIdLst>
    <p:sldLayoutId id="2147483662" r:id="rId1"/>
    <p:sldLayoutId id="2147483654" r:id="rId2"/>
    <p:sldLayoutId id="2147483704" r:id="rId3"/>
    <p:sldLayoutId id="2147483657" r:id="rId4"/>
    <p:sldLayoutId id="2147483711" r:id="rId5"/>
    <p:sldLayoutId id="2147483703" r:id="rId6"/>
    <p:sldLayoutId id="2147483653" r:id="rId7"/>
    <p:sldLayoutId id="2147483656" r:id="rId8"/>
  </p:sldLayoutIdLst>
  <p:hf hdr="0" ftr="0" dt="0"/>
  <p:txStyles>
    <p:titleStyle>
      <a:lvl1pPr algn="l" rtl="0" eaLnBrk="0" fontAlgn="base" hangingPunct="0">
        <a:lnSpc>
          <a:spcPct val="125000"/>
        </a:lnSpc>
        <a:spcBef>
          <a:spcPct val="0"/>
        </a:spcBef>
        <a:spcAft>
          <a:spcPct val="0"/>
        </a:spcAft>
        <a:defRPr sz="2500" b="0" kern="1200">
          <a:solidFill>
            <a:schemeClr val="tx1"/>
          </a:solidFill>
          <a:latin typeface="+mj-lt"/>
          <a:ea typeface="+mj-ea"/>
          <a:cs typeface="+mj-cs"/>
        </a:defRPr>
      </a:lvl1pPr>
      <a:lvl2pPr algn="l" rtl="0" eaLnBrk="0" fontAlgn="base" hangingPunct="0">
        <a:spcBef>
          <a:spcPct val="0"/>
        </a:spcBef>
        <a:spcAft>
          <a:spcPct val="0"/>
        </a:spcAft>
        <a:defRPr sz="2000" b="1">
          <a:solidFill>
            <a:schemeClr val="tx2"/>
          </a:solidFill>
          <a:latin typeface="Arial" charset="0"/>
          <a:cs typeface="Arial" charset="0"/>
        </a:defRPr>
      </a:lvl2pPr>
      <a:lvl3pPr algn="l" rtl="0" eaLnBrk="0" fontAlgn="base" hangingPunct="0">
        <a:spcBef>
          <a:spcPct val="0"/>
        </a:spcBef>
        <a:spcAft>
          <a:spcPct val="0"/>
        </a:spcAft>
        <a:defRPr sz="2000" b="1">
          <a:solidFill>
            <a:schemeClr val="tx2"/>
          </a:solidFill>
          <a:latin typeface="Arial" charset="0"/>
          <a:cs typeface="Arial" charset="0"/>
        </a:defRPr>
      </a:lvl3pPr>
      <a:lvl4pPr algn="l" rtl="0" eaLnBrk="0" fontAlgn="base" hangingPunct="0">
        <a:spcBef>
          <a:spcPct val="0"/>
        </a:spcBef>
        <a:spcAft>
          <a:spcPct val="0"/>
        </a:spcAft>
        <a:defRPr sz="2000" b="1">
          <a:solidFill>
            <a:schemeClr val="tx2"/>
          </a:solidFill>
          <a:latin typeface="Arial" charset="0"/>
          <a:cs typeface="Arial" charset="0"/>
        </a:defRPr>
      </a:lvl4pPr>
      <a:lvl5pPr algn="l" rtl="0" eaLnBrk="0" fontAlgn="base" hangingPunct="0">
        <a:spcBef>
          <a:spcPct val="0"/>
        </a:spcBef>
        <a:spcAft>
          <a:spcPct val="0"/>
        </a:spcAft>
        <a:defRPr sz="2000" b="1">
          <a:solidFill>
            <a:schemeClr val="tx2"/>
          </a:solidFill>
          <a:latin typeface="Arial" charset="0"/>
          <a:cs typeface="Arial" charset="0"/>
        </a:defRPr>
      </a:lvl5pPr>
      <a:lvl6pPr marL="457200" algn="l" rtl="0" fontAlgn="base">
        <a:spcBef>
          <a:spcPct val="0"/>
        </a:spcBef>
        <a:spcAft>
          <a:spcPct val="0"/>
        </a:spcAft>
        <a:defRPr sz="2000" b="1">
          <a:solidFill>
            <a:schemeClr val="tx2"/>
          </a:solidFill>
          <a:latin typeface="Arial" charset="0"/>
          <a:cs typeface="Arial" charset="0"/>
        </a:defRPr>
      </a:lvl6pPr>
      <a:lvl7pPr marL="914400" algn="l" rtl="0" fontAlgn="base">
        <a:spcBef>
          <a:spcPct val="0"/>
        </a:spcBef>
        <a:spcAft>
          <a:spcPct val="0"/>
        </a:spcAft>
        <a:defRPr sz="2000" b="1">
          <a:solidFill>
            <a:schemeClr val="tx2"/>
          </a:solidFill>
          <a:latin typeface="Arial" charset="0"/>
          <a:cs typeface="Arial" charset="0"/>
        </a:defRPr>
      </a:lvl7pPr>
      <a:lvl8pPr marL="1371600" algn="l" rtl="0" fontAlgn="base">
        <a:spcBef>
          <a:spcPct val="0"/>
        </a:spcBef>
        <a:spcAft>
          <a:spcPct val="0"/>
        </a:spcAft>
        <a:defRPr sz="2000" b="1">
          <a:solidFill>
            <a:schemeClr val="tx2"/>
          </a:solidFill>
          <a:latin typeface="Arial" charset="0"/>
          <a:cs typeface="Arial" charset="0"/>
        </a:defRPr>
      </a:lvl8pPr>
      <a:lvl9pPr marL="1828800" algn="l" rtl="0" fontAlgn="base">
        <a:spcBef>
          <a:spcPct val="0"/>
        </a:spcBef>
        <a:spcAft>
          <a:spcPct val="0"/>
        </a:spcAft>
        <a:defRPr sz="2000" b="1">
          <a:solidFill>
            <a:schemeClr val="tx2"/>
          </a:solidFill>
          <a:latin typeface="Arial" charset="0"/>
          <a:cs typeface="Arial" charset="0"/>
        </a:defRPr>
      </a:lvl9pPr>
    </p:titleStyle>
    <p:bodyStyle>
      <a:lvl1pPr algn="l" rtl="0" eaLnBrk="0" fontAlgn="base" hangingPunct="0">
        <a:lnSpc>
          <a:spcPct val="100000"/>
        </a:lnSpc>
        <a:spcBef>
          <a:spcPct val="0"/>
        </a:spcBef>
        <a:spcAft>
          <a:spcPct val="0"/>
        </a:spcAft>
        <a:defRPr sz="1600" kern="1200">
          <a:solidFill>
            <a:schemeClr val="tx1"/>
          </a:solidFill>
          <a:latin typeface="+mn-lt"/>
          <a:ea typeface="+mn-ea"/>
          <a:cs typeface="+mn-cs"/>
        </a:defRPr>
      </a:lvl1pPr>
      <a:lvl2pPr marL="176213" indent="-176213" algn="l" rtl="0" eaLnBrk="0" fontAlgn="base" hangingPunct="0">
        <a:lnSpc>
          <a:spcPct val="100000"/>
        </a:lnSpc>
        <a:spcBef>
          <a:spcPct val="0"/>
        </a:spcBef>
        <a:spcAft>
          <a:spcPct val="0"/>
        </a:spcAft>
        <a:buFont typeface="Arial" charset="0"/>
        <a:buChar char="•"/>
        <a:defRPr sz="1600" kern="1200">
          <a:solidFill>
            <a:schemeClr val="tx1"/>
          </a:solidFill>
          <a:latin typeface="+mn-lt"/>
          <a:ea typeface="+mn-ea"/>
          <a:cs typeface="+mn-cs"/>
        </a:defRPr>
      </a:lvl2pPr>
      <a:lvl3pPr marL="360363" indent="-184150"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3pPr>
      <a:lvl4pPr marL="538163" indent="-177800"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4pPr>
      <a:lvl5pPr marL="714375" indent="-176213"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Rechteck 5"/>
          <p:cNvSpPr/>
          <p:nvPr/>
        </p:nvSpPr>
        <p:spPr bwMode="hidden">
          <a:xfrm>
            <a:off x="0" y="0"/>
            <a:ext cx="9144000" cy="51435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lnSpc>
                <a:spcPct val="114000"/>
              </a:lnSpc>
            </a:pPr>
            <a:endParaRPr lang="de-DE" dirty="0"/>
          </a:p>
        </p:txBody>
      </p:sp>
      <p:pic>
        <p:nvPicPr>
          <p:cNvPr id="4" name="Bild 3" descr="20150416 tum logo blau png final.png"/>
          <p:cNvPicPr>
            <a:picLocks noChangeAspect="1"/>
          </p:cNvPicPr>
          <p:nvPr/>
        </p:nvPicPr>
        <p:blipFill>
          <a:blip r:embed="rId3"/>
          <a:stretch>
            <a:fillRect/>
          </a:stretch>
        </p:blipFill>
        <p:spPr bwMode="black">
          <a:xfrm>
            <a:off x="8218800" y="324000"/>
            <a:ext cx="599513" cy="320288"/>
          </a:xfrm>
          <a:prstGeom prst="rect">
            <a:avLst/>
          </a:prstGeom>
        </p:spPr>
      </p:pic>
      <p:sp>
        <p:nvSpPr>
          <p:cNvPr id="7" name="Foliennummernplatzhalter 4"/>
          <p:cNvSpPr>
            <a:spLocks noGrp="1"/>
          </p:cNvSpPr>
          <p:nvPr>
            <p:ph type="sldNum" sz="quarter" idx="4"/>
          </p:nvPr>
        </p:nvSpPr>
        <p:spPr>
          <a:xfrm>
            <a:off x="6774934" y="4854985"/>
            <a:ext cx="2052000" cy="273844"/>
          </a:xfrm>
          <a:prstGeom prst="rect">
            <a:avLst/>
          </a:prstGeom>
        </p:spPr>
        <p:txBody>
          <a:bodyPr vert="horz" lIns="0" tIns="45720" rIns="0" bIns="45720" rtlCol="0" anchor="ctr"/>
          <a:lstStyle>
            <a:lvl1pPr algn="r">
              <a:defRPr sz="1100">
                <a:solidFill>
                  <a:schemeClr val="bg1"/>
                </a:solidFill>
              </a:defRPr>
            </a:lvl1pPr>
          </a:lstStyle>
          <a:p>
            <a:fld id="{CE58CB1E-F828-4F11-99E0-327109AF9DA4}" type="slidenum">
              <a:rPr lang="de-DE" smtClean="0"/>
              <a:pPr/>
              <a:t>‹Nr.›</a:t>
            </a:fld>
            <a:endParaRPr lang="de-DE" dirty="0"/>
          </a:p>
        </p:txBody>
      </p:sp>
      <p:sp>
        <p:nvSpPr>
          <p:cNvPr id="8" name="Fußzeilenplatzhalter 3"/>
          <p:cNvSpPr>
            <a:spLocks noGrp="1"/>
          </p:cNvSpPr>
          <p:nvPr>
            <p:ph type="ftr" sz="quarter" idx="3"/>
          </p:nvPr>
        </p:nvSpPr>
        <p:spPr>
          <a:xfrm>
            <a:off x="311162" y="4854985"/>
            <a:ext cx="6464280" cy="273844"/>
          </a:xfrm>
          <a:prstGeom prst="rect">
            <a:avLst/>
          </a:prstGeom>
        </p:spPr>
        <p:txBody>
          <a:bodyPr vert="horz" lIns="0" tIns="45720" rIns="0" bIns="45720" rtlCol="0" anchor="ctr"/>
          <a:lstStyle>
            <a:lvl1pPr algn="l">
              <a:defRPr sz="1100">
                <a:solidFill>
                  <a:schemeClr val="bg1"/>
                </a:solidFill>
              </a:defRPr>
            </a:lvl1pPr>
          </a:lstStyle>
          <a:p>
            <a:endParaRPr lang="en-US" dirty="0"/>
          </a:p>
        </p:txBody>
      </p:sp>
    </p:spTree>
  </p:cSld>
  <p:clrMap bg1="lt1" tx1="dk1" bg2="lt2" tx2="dk2" accent1="accent1" accent2="accent2" accent3="accent3" accent4="accent4" accent5="accent5" accent6="accent6" hlink="hlink" folHlink="folHlink"/>
  <p:sldLayoutIdLst>
    <p:sldLayoutId id="2147483685" r:id="rId1"/>
  </p:sldLayoutIdLst>
  <p:hf hdr="0" ftr="0" dt="0"/>
  <p:txStyles>
    <p:titleStyle>
      <a:lvl1pPr algn="l" rtl="0" eaLnBrk="0" fontAlgn="base" hangingPunct="0">
        <a:lnSpc>
          <a:spcPct val="125000"/>
        </a:lnSpc>
        <a:spcBef>
          <a:spcPct val="0"/>
        </a:spcBef>
        <a:spcAft>
          <a:spcPct val="0"/>
        </a:spcAft>
        <a:defRPr sz="2200" b="0" kern="1200">
          <a:solidFill>
            <a:schemeClr val="tx1"/>
          </a:solidFill>
          <a:latin typeface="+mj-lt"/>
          <a:ea typeface="+mj-ea"/>
          <a:cs typeface="+mj-cs"/>
        </a:defRPr>
      </a:lvl1pPr>
      <a:lvl2pPr algn="l" rtl="0" eaLnBrk="0" fontAlgn="base" hangingPunct="0">
        <a:spcBef>
          <a:spcPct val="0"/>
        </a:spcBef>
        <a:spcAft>
          <a:spcPct val="0"/>
        </a:spcAft>
        <a:defRPr sz="2000" b="1">
          <a:solidFill>
            <a:schemeClr val="tx2"/>
          </a:solidFill>
          <a:latin typeface="Arial" charset="0"/>
          <a:cs typeface="Arial" charset="0"/>
        </a:defRPr>
      </a:lvl2pPr>
      <a:lvl3pPr algn="l" rtl="0" eaLnBrk="0" fontAlgn="base" hangingPunct="0">
        <a:spcBef>
          <a:spcPct val="0"/>
        </a:spcBef>
        <a:spcAft>
          <a:spcPct val="0"/>
        </a:spcAft>
        <a:defRPr sz="2000" b="1">
          <a:solidFill>
            <a:schemeClr val="tx2"/>
          </a:solidFill>
          <a:latin typeface="Arial" charset="0"/>
          <a:cs typeface="Arial" charset="0"/>
        </a:defRPr>
      </a:lvl3pPr>
      <a:lvl4pPr algn="l" rtl="0" eaLnBrk="0" fontAlgn="base" hangingPunct="0">
        <a:spcBef>
          <a:spcPct val="0"/>
        </a:spcBef>
        <a:spcAft>
          <a:spcPct val="0"/>
        </a:spcAft>
        <a:defRPr sz="2000" b="1">
          <a:solidFill>
            <a:schemeClr val="tx2"/>
          </a:solidFill>
          <a:latin typeface="Arial" charset="0"/>
          <a:cs typeface="Arial" charset="0"/>
        </a:defRPr>
      </a:lvl4pPr>
      <a:lvl5pPr algn="l" rtl="0" eaLnBrk="0" fontAlgn="base" hangingPunct="0">
        <a:spcBef>
          <a:spcPct val="0"/>
        </a:spcBef>
        <a:spcAft>
          <a:spcPct val="0"/>
        </a:spcAft>
        <a:defRPr sz="2000" b="1">
          <a:solidFill>
            <a:schemeClr val="tx2"/>
          </a:solidFill>
          <a:latin typeface="Arial" charset="0"/>
          <a:cs typeface="Arial" charset="0"/>
        </a:defRPr>
      </a:lvl5pPr>
      <a:lvl6pPr marL="457200" algn="l" rtl="0" fontAlgn="base">
        <a:spcBef>
          <a:spcPct val="0"/>
        </a:spcBef>
        <a:spcAft>
          <a:spcPct val="0"/>
        </a:spcAft>
        <a:defRPr sz="2000" b="1">
          <a:solidFill>
            <a:schemeClr val="tx2"/>
          </a:solidFill>
          <a:latin typeface="Arial" charset="0"/>
          <a:cs typeface="Arial" charset="0"/>
        </a:defRPr>
      </a:lvl6pPr>
      <a:lvl7pPr marL="914400" algn="l" rtl="0" fontAlgn="base">
        <a:spcBef>
          <a:spcPct val="0"/>
        </a:spcBef>
        <a:spcAft>
          <a:spcPct val="0"/>
        </a:spcAft>
        <a:defRPr sz="2000" b="1">
          <a:solidFill>
            <a:schemeClr val="tx2"/>
          </a:solidFill>
          <a:latin typeface="Arial" charset="0"/>
          <a:cs typeface="Arial" charset="0"/>
        </a:defRPr>
      </a:lvl7pPr>
      <a:lvl8pPr marL="1371600" algn="l" rtl="0" fontAlgn="base">
        <a:spcBef>
          <a:spcPct val="0"/>
        </a:spcBef>
        <a:spcAft>
          <a:spcPct val="0"/>
        </a:spcAft>
        <a:defRPr sz="2000" b="1">
          <a:solidFill>
            <a:schemeClr val="tx2"/>
          </a:solidFill>
          <a:latin typeface="Arial" charset="0"/>
          <a:cs typeface="Arial" charset="0"/>
        </a:defRPr>
      </a:lvl8pPr>
      <a:lvl9pPr marL="1828800" algn="l" rtl="0" fontAlgn="base">
        <a:spcBef>
          <a:spcPct val="0"/>
        </a:spcBef>
        <a:spcAft>
          <a:spcPct val="0"/>
        </a:spcAft>
        <a:defRPr sz="2000" b="1">
          <a:solidFill>
            <a:schemeClr val="tx2"/>
          </a:solidFill>
          <a:latin typeface="Arial" charset="0"/>
          <a:cs typeface="Arial" charset="0"/>
        </a:defRPr>
      </a:lvl9pPr>
    </p:titleStyle>
    <p:bodyStyle>
      <a:lvl1pPr algn="l" rtl="0" eaLnBrk="0" fontAlgn="base" hangingPunct="0">
        <a:lnSpc>
          <a:spcPct val="100000"/>
        </a:lnSpc>
        <a:spcBef>
          <a:spcPct val="0"/>
        </a:spcBef>
        <a:spcAft>
          <a:spcPct val="0"/>
        </a:spcAft>
        <a:defRPr sz="1600" kern="1200">
          <a:solidFill>
            <a:schemeClr val="tx1"/>
          </a:solidFill>
          <a:latin typeface="+mn-lt"/>
          <a:ea typeface="+mn-ea"/>
          <a:cs typeface="+mn-cs"/>
        </a:defRPr>
      </a:lvl1pPr>
      <a:lvl2pPr marL="176213" indent="-176213" algn="l" rtl="0" eaLnBrk="0" fontAlgn="base" hangingPunct="0">
        <a:lnSpc>
          <a:spcPct val="100000"/>
        </a:lnSpc>
        <a:spcBef>
          <a:spcPct val="0"/>
        </a:spcBef>
        <a:spcAft>
          <a:spcPct val="0"/>
        </a:spcAft>
        <a:buFont typeface="Arial" charset="0"/>
        <a:buChar char="•"/>
        <a:defRPr sz="1600" kern="1200">
          <a:solidFill>
            <a:schemeClr val="tx1"/>
          </a:solidFill>
          <a:latin typeface="+mn-lt"/>
          <a:ea typeface="+mn-ea"/>
          <a:cs typeface="+mn-cs"/>
        </a:defRPr>
      </a:lvl2pPr>
      <a:lvl3pPr marL="360363" indent="-184150"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3pPr>
      <a:lvl4pPr marL="538163" indent="-177800"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4pPr>
      <a:lvl5pPr marL="714375" indent="-176213"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hteck 6"/>
          <p:cNvSpPr/>
          <p:nvPr/>
        </p:nvSpPr>
        <p:spPr bwMode="hidden">
          <a:xfrm>
            <a:off x="0" y="0"/>
            <a:ext cx="9144000" cy="51435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lnSpc>
                <a:spcPct val="114000"/>
              </a:lnSpc>
            </a:pPr>
            <a:endParaRPr lang="de-DE" dirty="0">
              <a:solidFill>
                <a:schemeClr val="bg1"/>
              </a:solidFill>
            </a:endParaRPr>
          </a:p>
        </p:txBody>
      </p:sp>
      <p:pic>
        <p:nvPicPr>
          <p:cNvPr id="4" name="Bild 3" descr="20150416 tum logo blau png final.png"/>
          <p:cNvPicPr>
            <a:picLocks noChangeAspect="1"/>
          </p:cNvPicPr>
          <p:nvPr/>
        </p:nvPicPr>
        <p:blipFill>
          <a:blip r:embed="rId3"/>
          <a:stretch>
            <a:fillRect/>
          </a:stretch>
        </p:blipFill>
        <p:spPr bwMode="black">
          <a:xfrm>
            <a:off x="8218800" y="324000"/>
            <a:ext cx="599513" cy="320288"/>
          </a:xfrm>
          <a:prstGeom prst="rect">
            <a:avLst/>
          </a:prstGeom>
        </p:spPr>
      </p:pic>
      <p:sp>
        <p:nvSpPr>
          <p:cNvPr id="9" name="Foliennummernplatzhalter 4"/>
          <p:cNvSpPr>
            <a:spLocks noGrp="1"/>
          </p:cNvSpPr>
          <p:nvPr>
            <p:ph type="sldNum" sz="quarter" idx="4"/>
          </p:nvPr>
        </p:nvSpPr>
        <p:spPr>
          <a:xfrm>
            <a:off x="6774934" y="4854985"/>
            <a:ext cx="2052000" cy="273844"/>
          </a:xfrm>
          <a:prstGeom prst="rect">
            <a:avLst/>
          </a:prstGeom>
        </p:spPr>
        <p:txBody>
          <a:bodyPr vert="horz" lIns="0" tIns="45720" rIns="0" bIns="45720" rtlCol="0" anchor="ctr"/>
          <a:lstStyle>
            <a:lvl1pPr algn="r">
              <a:defRPr sz="1100">
                <a:solidFill>
                  <a:schemeClr val="bg1"/>
                </a:solidFill>
              </a:defRPr>
            </a:lvl1pPr>
          </a:lstStyle>
          <a:p>
            <a:fld id="{CE58CB1E-F828-4F11-99E0-327109AF9DA4}" type="slidenum">
              <a:rPr lang="de-DE" smtClean="0"/>
              <a:pPr/>
              <a:t>‹Nr.›</a:t>
            </a:fld>
            <a:endParaRPr lang="de-DE" dirty="0"/>
          </a:p>
        </p:txBody>
      </p:sp>
      <p:sp>
        <p:nvSpPr>
          <p:cNvPr id="10" name="Fußzeilenplatzhalter 3"/>
          <p:cNvSpPr>
            <a:spLocks noGrp="1"/>
          </p:cNvSpPr>
          <p:nvPr>
            <p:ph type="ftr" sz="quarter" idx="3"/>
          </p:nvPr>
        </p:nvSpPr>
        <p:spPr>
          <a:xfrm>
            <a:off x="311162" y="4854985"/>
            <a:ext cx="6464280" cy="273844"/>
          </a:xfrm>
          <a:prstGeom prst="rect">
            <a:avLst/>
          </a:prstGeom>
        </p:spPr>
        <p:txBody>
          <a:bodyPr vert="horz" lIns="0" tIns="45720" rIns="0" bIns="45720" rtlCol="0" anchor="ctr"/>
          <a:lstStyle>
            <a:lvl1pPr algn="l">
              <a:defRPr sz="1100">
                <a:solidFill>
                  <a:schemeClr val="bg1"/>
                </a:solidFill>
              </a:defRPr>
            </a:lvl1pPr>
          </a:lstStyle>
          <a:p>
            <a:endParaRPr lang="en-US" dirty="0"/>
          </a:p>
        </p:txBody>
      </p:sp>
    </p:spTree>
  </p:cSld>
  <p:clrMap bg1="lt1" tx1="dk1" bg2="lt2" tx2="dk2" accent1="accent1" accent2="accent2" accent3="accent3" accent4="accent4" accent5="accent5" accent6="accent6" hlink="hlink" folHlink="folHlink"/>
  <p:sldLayoutIdLst>
    <p:sldLayoutId id="2147483698" r:id="rId1"/>
  </p:sldLayoutIdLst>
  <p:hf hdr="0" ftr="0" dt="0"/>
  <p:txStyles>
    <p:titleStyle>
      <a:lvl1pPr algn="l" rtl="0" eaLnBrk="0" fontAlgn="base" hangingPunct="0">
        <a:lnSpc>
          <a:spcPct val="125000"/>
        </a:lnSpc>
        <a:spcBef>
          <a:spcPct val="0"/>
        </a:spcBef>
        <a:spcAft>
          <a:spcPct val="0"/>
        </a:spcAft>
        <a:defRPr sz="2200" b="0" kern="1200">
          <a:solidFill>
            <a:schemeClr val="tx1"/>
          </a:solidFill>
          <a:latin typeface="+mj-lt"/>
          <a:ea typeface="+mj-ea"/>
          <a:cs typeface="+mj-cs"/>
        </a:defRPr>
      </a:lvl1pPr>
      <a:lvl2pPr algn="l" rtl="0" eaLnBrk="0" fontAlgn="base" hangingPunct="0">
        <a:spcBef>
          <a:spcPct val="0"/>
        </a:spcBef>
        <a:spcAft>
          <a:spcPct val="0"/>
        </a:spcAft>
        <a:defRPr sz="2000" b="1">
          <a:solidFill>
            <a:schemeClr val="tx2"/>
          </a:solidFill>
          <a:latin typeface="Arial" charset="0"/>
          <a:cs typeface="Arial" charset="0"/>
        </a:defRPr>
      </a:lvl2pPr>
      <a:lvl3pPr algn="l" rtl="0" eaLnBrk="0" fontAlgn="base" hangingPunct="0">
        <a:spcBef>
          <a:spcPct val="0"/>
        </a:spcBef>
        <a:spcAft>
          <a:spcPct val="0"/>
        </a:spcAft>
        <a:defRPr sz="2000" b="1">
          <a:solidFill>
            <a:schemeClr val="tx2"/>
          </a:solidFill>
          <a:latin typeface="Arial" charset="0"/>
          <a:cs typeface="Arial" charset="0"/>
        </a:defRPr>
      </a:lvl3pPr>
      <a:lvl4pPr algn="l" rtl="0" eaLnBrk="0" fontAlgn="base" hangingPunct="0">
        <a:spcBef>
          <a:spcPct val="0"/>
        </a:spcBef>
        <a:spcAft>
          <a:spcPct val="0"/>
        </a:spcAft>
        <a:defRPr sz="2000" b="1">
          <a:solidFill>
            <a:schemeClr val="tx2"/>
          </a:solidFill>
          <a:latin typeface="Arial" charset="0"/>
          <a:cs typeface="Arial" charset="0"/>
        </a:defRPr>
      </a:lvl4pPr>
      <a:lvl5pPr algn="l" rtl="0" eaLnBrk="0" fontAlgn="base" hangingPunct="0">
        <a:spcBef>
          <a:spcPct val="0"/>
        </a:spcBef>
        <a:spcAft>
          <a:spcPct val="0"/>
        </a:spcAft>
        <a:defRPr sz="2000" b="1">
          <a:solidFill>
            <a:schemeClr val="tx2"/>
          </a:solidFill>
          <a:latin typeface="Arial" charset="0"/>
          <a:cs typeface="Arial" charset="0"/>
        </a:defRPr>
      </a:lvl5pPr>
      <a:lvl6pPr marL="457200" algn="l" rtl="0" fontAlgn="base">
        <a:spcBef>
          <a:spcPct val="0"/>
        </a:spcBef>
        <a:spcAft>
          <a:spcPct val="0"/>
        </a:spcAft>
        <a:defRPr sz="2000" b="1">
          <a:solidFill>
            <a:schemeClr val="tx2"/>
          </a:solidFill>
          <a:latin typeface="Arial" charset="0"/>
          <a:cs typeface="Arial" charset="0"/>
        </a:defRPr>
      </a:lvl6pPr>
      <a:lvl7pPr marL="914400" algn="l" rtl="0" fontAlgn="base">
        <a:spcBef>
          <a:spcPct val="0"/>
        </a:spcBef>
        <a:spcAft>
          <a:spcPct val="0"/>
        </a:spcAft>
        <a:defRPr sz="2000" b="1">
          <a:solidFill>
            <a:schemeClr val="tx2"/>
          </a:solidFill>
          <a:latin typeface="Arial" charset="0"/>
          <a:cs typeface="Arial" charset="0"/>
        </a:defRPr>
      </a:lvl7pPr>
      <a:lvl8pPr marL="1371600" algn="l" rtl="0" fontAlgn="base">
        <a:spcBef>
          <a:spcPct val="0"/>
        </a:spcBef>
        <a:spcAft>
          <a:spcPct val="0"/>
        </a:spcAft>
        <a:defRPr sz="2000" b="1">
          <a:solidFill>
            <a:schemeClr val="tx2"/>
          </a:solidFill>
          <a:latin typeface="Arial" charset="0"/>
          <a:cs typeface="Arial" charset="0"/>
        </a:defRPr>
      </a:lvl8pPr>
      <a:lvl9pPr marL="1828800" algn="l" rtl="0" fontAlgn="base">
        <a:spcBef>
          <a:spcPct val="0"/>
        </a:spcBef>
        <a:spcAft>
          <a:spcPct val="0"/>
        </a:spcAft>
        <a:defRPr sz="2000" b="1">
          <a:solidFill>
            <a:schemeClr val="tx2"/>
          </a:solidFill>
          <a:latin typeface="Arial" charset="0"/>
          <a:cs typeface="Arial" charset="0"/>
        </a:defRPr>
      </a:lvl9pPr>
    </p:titleStyle>
    <p:bodyStyle>
      <a:lvl1pPr algn="l" rtl="0" eaLnBrk="0" fontAlgn="base" hangingPunct="0">
        <a:lnSpc>
          <a:spcPct val="100000"/>
        </a:lnSpc>
        <a:spcBef>
          <a:spcPct val="0"/>
        </a:spcBef>
        <a:spcAft>
          <a:spcPct val="0"/>
        </a:spcAft>
        <a:defRPr sz="1600" kern="1200">
          <a:solidFill>
            <a:schemeClr val="tx1"/>
          </a:solidFill>
          <a:latin typeface="+mn-lt"/>
          <a:ea typeface="+mn-ea"/>
          <a:cs typeface="+mn-cs"/>
        </a:defRPr>
      </a:lvl1pPr>
      <a:lvl2pPr marL="176213" indent="-176213" algn="l" rtl="0" eaLnBrk="0" fontAlgn="base" hangingPunct="0">
        <a:lnSpc>
          <a:spcPct val="100000"/>
        </a:lnSpc>
        <a:spcBef>
          <a:spcPct val="0"/>
        </a:spcBef>
        <a:spcAft>
          <a:spcPct val="0"/>
        </a:spcAft>
        <a:buFont typeface="Arial" charset="0"/>
        <a:buChar char="•"/>
        <a:defRPr sz="1600" kern="1200">
          <a:solidFill>
            <a:schemeClr val="tx1"/>
          </a:solidFill>
          <a:latin typeface="+mn-lt"/>
          <a:ea typeface="+mn-ea"/>
          <a:cs typeface="+mn-cs"/>
        </a:defRPr>
      </a:lvl2pPr>
      <a:lvl3pPr marL="360363" indent="-184150"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3pPr>
      <a:lvl4pPr marL="538163" indent="-177800"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4pPr>
      <a:lvl5pPr marL="714375" indent="-176213" algn="l" rtl="0" eaLnBrk="0" fontAlgn="base" hangingPunct="0">
        <a:lnSpc>
          <a:spcPct val="125000"/>
        </a:lnSpc>
        <a:spcBef>
          <a:spcPct val="0"/>
        </a:spcBef>
        <a:spcAft>
          <a:spcPct val="0"/>
        </a:spcAft>
        <a:buFont typeface="Symbol" pitchFamily="18" charset="2"/>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4.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type="title"/>
          </p:nvPr>
        </p:nvSpPr>
        <p:spPr>
          <a:xfrm>
            <a:off x="449536" y="215292"/>
            <a:ext cx="8694463" cy="641958"/>
          </a:xfrm>
        </p:spPr>
        <p:txBody>
          <a:bodyPr/>
          <a:lstStyle/>
          <a:p>
            <a:r>
              <a:rPr lang="de-DE" b="1" dirty="0" smtClean="0"/>
              <a:t>Transaktionsverwaltung</a:t>
            </a:r>
            <a:endParaRPr lang="de-DE" b="1" dirty="0"/>
          </a:p>
        </p:txBody>
      </p:sp>
      <p:sp>
        <p:nvSpPr>
          <p:cNvPr id="59396" name="Text Box 4"/>
          <p:cNvSpPr txBox="1">
            <a:spLocks noChangeArrowheads="1"/>
          </p:cNvSpPr>
          <p:nvPr/>
        </p:nvSpPr>
        <p:spPr bwMode="auto">
          <a:xfrm>
            <a:off x="725690" y="1098124"/>
            <a:ext cx="6057900" cy="738664"/>
          </a:xfrm>
          <a:prstGeom prst="rect">
            <a:avLst/>
          </a:prstGeom>
          <a:noFill/>
          <a:ln w="6350">
            <a:noFill/>
            <a:miter lim="800000"/>
            <a:headEnd/>
            <a:tailEnd/>
          </a:ln>
          <a:effectLst/>
        </p:spPr>
        <p:txBody>
          <a:bodyPr>
            <a:spAutoFit/>
          </a:bodyPr>
          <a:lstStyle/>
          <a:p>
            <a:pPr algn="l">
              <a:spcBef>
                <a:spcPct val="50000"/>
              </a:spcBef>
            </a:pPr>
            <a:r>
              <a:rPr lang="de-DE" sz="2100" dirty="0"/>
              <a:t>Beispiel einer typischen Transaktion in einer Bankanwendung:</a:t>
            </a:r>
          </a:p>
        </p:txBody>
      </p:sp>
      <p:sp>
        <p:nvSpPr>
          <p:cNvPr id="59399" name="Text Box 7"/>
          <p:cNvSpPr txBox="1">
            <a:spLocks noChangeArrowheads="1"/>
          </p:cNvSpPr>
          <p:nvPr/>
        </p:nvSpPr>
        <p:spPr bwMode="auto">
          <a:xfrm>
            <a:off x="725691" y="2012524"/>
            <a:ext cx="6993731" cy="2446824"/>
          </a:xfrm>
          <a:prstGeom prst="rect">
            <a:avLst/>
          </a:prstGeom>
          <a:noFill/>
          <a:ln w="6350">
            <a:noFill/>
            <a:miter lim="800000"/>
            <a:headEnd/>
            <a:tailEnd/>
          </a:ln>
          <a:effectLst/>
        </p:spPr>
        <p:txBody>
          <a:bodyPr>
            <a:spAutoFit/>
          </a:bodyPr>
          <a:lstStyle/>
          <a:p>
            <a:pPr marL="342900" indent="-342900">
              <a:spcBef>
                <a:spcPct val="50000"/>
              </a:spcBef>
              <a:buClr>
                <a:schemeClr val="accent2"/>
              </a:buClr>
              <a:buFontTx/>
              <a:buAutoNum type="arabicPeriod"/>
            </a:pPr>
            <a:r>
              <a:rPr lang="de-DE" dirty="0"/>
              <a:t>Lese den Kontostand von </a:t>
            </a:r>
            <a:r>
              <a:rPr lang="de-DE" i="1" dirty="0"/>
              <a:t>A</a:t>
            </a:r>
            <a:r>
              <a:rPr lang="de-DE" dirty="0"/>
              <a:t> in die Variable </a:t>
            </a:r>
            <a:r>
              <a:rPr lang="de-DE" i="1" dirty="0"/>
              <a:t>a</a:t>
            </a:r>
            <a:r>
              <a:rPr lang="de-DE" dirty="0"/>
              <a:t>: </a:t>
            </a:r>
            <a:r>
              <a:rPr lang="de-DE" b="1" dirty="0" err="1">
                <a:solidFill>
                  <a:schemeClr val="accent1"/>
                </a:solidFill>
              </a:rPr>
              <a:t>read</a:t>
            </a:r>
            <a:r>
              <a:rPr lang="de-DE" dirty="0">
                <a:solidFill>
                  <a:schemeClr val="accent1"/>
                </a:solidFill>
              </a:rPr>
              <a:t>(</a:t>
            </a:r>
            <a:r>
              <a:rPr lang="de-DE" i="1" dirty="0" err="1">
                <a:solidFill>
                  <a:schemeClr val="accent1"/>
                </a:solidFill>
              </a:rPr>
              <a:t>A,a</a:t>
            </a:r>
            <a:r>
              <a:rPr lang="de-DE" dirty="0">
                <a:solidFill>
                  <a:schemeClr val="accent1"/>
                </a:solidFill>
              </a:rPr>
              <a:t>);</a:t>
            </a:r>
          </a:p>
          <a:p>
            <a:pPr marL="342900" indent="-342900">
              <a:spcBef>
                <a:spcPct val="50000"/>
              </a:spcBef>
              <a:buClr>
                <a:schemeClr val="accent2"/>
              </a:buClr>
              <a:buFontTx/>
              <a:buAutoNum type="arabicPeriod"/>
            </a:pPr>
            <a:r>
              <a:rPr lang="de-DE" dirty="0"/>
              <a:t>Reduziere den Kontostand um 50.- Euro: </a:t>
            </a:r>
            <a:r>
              <a:rPr lang="de-DE" i="1" dirty="0" smtClean="0">
                <a:solidFill>
                  <a:schemeClr val="accent1"/>
                </a:solidFill>
              </a:rPr>
              <a:t>a </a:t>
            </a:r>
            <a:r>
              <a:rPr lang="de-DE" dirty="0" smtClean="0">
                <a:solidFill>
                  <a:schemeClr val="accent1"/>
                </a:solidFill>
              </a:rPr>
              <a:t>:= </a:t>
            </a:r>
            <a:r>
              <a:rPr lang="de-DE" i="1" dirty="0">
                <a:solidFill>
                  <a:schemeClr val="accent1"/>
                </a:solidFill>
              </a:rPr>
              <a:t>a</a:t>
            </a:r>
            <a:r>
              <a:rPr lang="de-DE" dirty="0">
                <a:solidFill>
                  <a:schemeClr val="accent1"/>
                </a:solidFill>
              </a:rPr>
              <a:t> – 50;</a:t>
            </a:r>
          </a:p>
          <a:p>
            <a:pPr marL="342900" indent="-342900">
              <a:spcBef>
                <a:spcPct val="50000"/>
              </a:spcBef>
              <a:buClr>
                <a:schemeClr val="accent2"/>
              </a:buClr>
              <a:buFontTx/>
              <a:buAutoNum type="arabicPeriod"/>
            </a:pPr>
            <a:r>
              <a:rPr lang="de-DE" dirty="0"/>
              <a:t>Schreibe den neuen Kontostand in die Datenbasis: </a:t>
            </a:r>
            <a:r>
              <a:rPr lang="de-DE" b="1" dirty="0" err="1">
                <a:solidFill>
                  <a:schemeClr val="accent1"/>
                </a:solidFill>
              </a:rPr>
              <a:t>write</a:t>
            </a:r>
            <a:r>
              <a:rPr lang="de-DE" dirty="0">
                <a:solidFill>
                  <a:schemeClr val="accent1"/>
                </a:solidFill>
              </a:rPr>
              <a:t>(</a:t>
            </a:r>
            <a:r>
              <a:rPr lang="de-DE" i="1" dirty="0" err="1">
                <a:solidFill>
                  <a:schemeClr val="accent1"/>
                </a:solidFill>
              </a:rPr>
              <a:t>A,a</a:t>
            </a:r>
            <a:r>
              <a:rPr lang="de-DE" dirty="0">
                <a:solidFill>
                  <a:schemeClr val="accent1"/>
                </a:solidFill>
              </a:rPr>
              <a:t>);</a:t>
            </a:r>
          </a:p>
          <a:p>
            <a:pPr marL="342900" indent="-342900">
              <a:spcBef>
                <a:spcPct val="50000"/>
              </a:spcBef>
              <a:buClr>
                <a:schemeClr val="accent2"/>
              </a:buClr>
              <a:buFontTx/>
              <a:buAutoNum type="arabicPeriod"/>
            </a:pPr>
            <a:r>
              <a:rPr lang="de-DE" dirty="0"/>
              <a:t>Lese den Kontostand von </a:t>
            </a:r>
            <a:r>
              <a:rPr lang="de-DE" i="1" dirty="0"/>
              <a:t>B</a:t>
            </a:r>
            <a:r>
              <a:rPr lang="de-DE" dirty="0"/>
              <a:t> in die Variable </a:t>
            </a:r>
            <a:r>
              <a:rPr lang="de-DE" i="1" dirty="0"/>
              <a:t>b</a:t>
            </a:r>
            <a:r>
              <a:rPr lang="de-DE" dirty="0"/>
              <a:t>: </a:t>
            </a:r>
            <a:r>
              <a:rPr lang="de-DE" b="1" dirty="0" err="1">
                <a:solidFill>
                  <a:schemeClr val="accent1"/>
                </a:solidFill>
              </a:rPr>
              <a:t>read</a:t>
            </a:r>
            <a:r>
              <a:rPr lang="de-DE" dirty="0">
                <a:solidFill>
                  <a:schemeClr val="accent1"/>
                </a:solidFill>
              </a:rPr>
              <a:t>(</a:t>
            </a:r>
            <a:r>
              <a:rPr lang="de-DE" i="1" dirty="0" err="1">
                <a:solidFill>
                  <a:schemeClr val="accent1"/>
                </a:solidFill>
              </a:rPr>
              <a:t>B,b</a:t>
            </a:r>
            <a:r>
              <a:rPr lang="de-DE" dirty="0">
                <a:solidFill>
                  <a:schemeClr val="accent1"/>
                </a:solidFill>
              </a:rPr>
              <a:t>);</a:t>
            </a:r>
          </a:p>
          <a:p>
            <a:pPr marL="342900" indent="-342900">
              <a:spcBef>
                <a:spcPct val="50000"/>
              </a:spcBef>
              <a:buClr>
                <a:schemeClr val="accent2"/>
              </a:buClr>
              <a:buFontTx/>
              <a:buAutoNum type="arabicPeriod"/>
            </a:pPr>
            <a:r>
              <a:rPr lang="de-DE" dirty="0"/>
              <a:t>Erhöhe den Kontostand um 50,- Euro: </a:t>
            </a:r>
            <a:r>
              <a:rPr lang="de-DE" i="1" dirty="0">
                <a:solidFill>
                  <a:schemeClr val="accent1"/>
                </a:solidFill>
              </a:rPr>
              <a:t>b</a:t>
            </a:r>
            <a:r>
              <a:rPr lang="de-DE" dirty="0">
                <a:solidFill>
                  <a:schemeClr val="accent1"/>
                </a:solidFill>
              </a:rPr>
              <a:t> := </a:t>
            </a:r>
            <a:r>
              <a:rPr lang="de-DE" i="1" dirty="0">
                <a:solidFill>
                  <a:schemeClr val="accent1"/>
                </a:solidFill>
              </a:rPr>
              <a:t>b</a:t>
            </a:r>
            <a:r>
              <a:rPr lang="de-DE" dirty="0">
                <a:solidFill>
                  <a:schemeClr val="accent1"/>
                </a:solidFill>
              </a:rPr>
              <a:t> + 50;</a:t>
            </a:r>
          </a:p>
          <a:p>
            <a:pPr marL="342900" indent="-342900">
              <a:spcBef>
                <a:spcPct val="50000"/>
              </a:spcBef>
              <a:buClr>
                <a:schemeClr val="accent2"/>
              </a:buClr>
              <a:buFontTx/>
              <a:buAutoNum type="arabicPeriod"/>
            </a:pPr>
            <a:r>
              <a:rPr lang="de-DE" dirty="0"/>
              <a:t>Schreibe den neuen Kontostand in die Datenbasis: </a:t>
            </a:r>
            <a:r>
              <a:rPr lang="de-DE" b="1" dirty="0" err="1">
                <a:solidFill>
                  <a:schemeClr val="accent1"/>
                </a:solidFill>
              </a:rPr>
              <a:t>write</a:t>
            </a:r>
            <a:r>
              <a:rPr lang="de-DE" dirty="0">
                <a:solidFill>
                  <a:schemeClr val="accent1"/>
                </a:solidFill>
              </a:rPr>
              <a:t>(</a:t>
            </a:r>
            <a:r>
              <a:rPr lang="de-DE" i="1" dirty="0">
                <a:solidFill>
                  <a:schemeClr val="accent1"/>
                </a:solidFill>
              </a:rPr>
              <a:t>B, b</a:t>
            </a:r>
            <a:r>
              <a:rPr lang="de-DE" dirty="0">
                <a:solidFill>
                  <a:schemeClr val="accent1"/>
                </a:solidFill>
              </a:rPr>
              <a:t>);</a:t>
            </a:r>
          </a:p>
        </p:txBody>
      </p:sp>
      <p:pic>
        <p:nvPicPr>
          <p:cNvPr id="59400" name="Picture 8" descr="j0310232"/>
          <p:cNvPicPr>
            <a:picLocks noGrp="1" noChangeAspect="1" noChangeArrowheads="1"/>
          </p:cNvPicPr>
          <p:nvPr>
            <p:ph idx="1"/>
          </p:nvPr>
        </p:nvPicPr>
        <p:blipFill>
          <a:blip r:embed="rId3" cstate="print"/>
          <a:srcRect/>
          <a:stretch>
            <a:fillRect/>
          </a:stretch>
        </p:blipFill>
        <p:spPr>
          <a:xfrm>
            <a:off x="7362599" y="522562"/>
            <a:ext cx="1654969" cy="2139554"/>
          </a:xfrm>
          <a:noFill/>
          <a:ln/>
        </p:spPr>
      </p:pic>
      <p:sp>
        <p:nvSpPr>
          <p:cNvPr id="2" name="Foliennummernplatzhalter 1"/>
          <p:cNvSpPr>
            <a:spLocks noGrp="1"/>
          </p:cNvSpPr>
          <p:nvPr>
            <p:ph type="sldNum" sz="quarter" idx="12"/>
          </p:nvPr>
        </p:nvSpPr>
        <p:spPr/>
        <p:txBody>
          <a:bodyPr/>
          <a:lstStyle/>
          <a:p>
            <a:fld id="{2537F6C5-4A33-2D48-A031-50A1F03A2AD8}" type="slidenum">
              <a:rPr lang="en-US" altLang="x-none" smtClean="0"/>
              <a:pPr/>
              <a:t>1</a:t>
            </a:fld>
            <a:endParaRPr lang="en-US" altLang="x-none"/>
          </a:p>
        </p:txBody>
      </p:sp>
    </p:spTree>
    <p:extLst>
      <p:ext uri="{BB962C8B-B14F-4D97-AF65-F5344CB8AC3E}">
        <p14:creationId xmlns:p14="http://schemas.microsoft.com/office/powerpoint/2010/main" val="1114909440"/>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2487" name="Group 327"/>
          <p:cNvGraphicFramePr>
            <a:graphicFrameLocks noGrp="1"/>
          </p:cNvGraphicFramePr>
          <p:nvPr>
            <p:extLst>
              <p:ext uri="{D42A27DB-BD31-4B8C-83A1-F6EECF244321}">
                <p14:modId xmlns:p14="http://schemas.microsoft.com/office/powerpoint/2010/main" val="585949776"/>
              </p:ext>
            </p:extLst>
          </p:nvPr>
        </p:nvGraphicFramePr>
        <p:xfrm>
          <a:off x="1143000" y="0"/>
          <a:ext cx="1943100" cy="1933956"/>
        </p:xfrm>
        <a:graphic>
          <a:graphicData uri="http://schemas.openxmlformats.org/drawingml/2006/table">
            <a:tbl>
              <a:tblPr/>
              <a:tblGrid>
                <a:gridCol w="457200"/>
                <a:gridCol w="685800"/>
                <a:gridCol w="400050"/>
                <a:gridCol w="400050"/>
              </a:tblGrid>
              <a:tr h="233172">
                <a:tc gridSpan="4">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dirty="0" smtClean="0">
                          <a:ln>
                            <a:noFill/>
                          </a:ln>
                          <a:solidFill>
                            <a:schemeClr val="tx2"/>
                          </a:solidFill>
                          <a:effectLst/>
                          <a:latin typeface="Tahoma" pitchFamily="34" charset="0"/>
                        </a:rPr>
                        <a:t>Professoren</a:t>
                      </a:r>
                    </a:p>
                  </a:txBody>
                  <a:tcPr marL="0" marR="0" marT="34290" marB="3429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hMerge="1">
                  <a:txBody>
                    <a:bodyPr/>
                    <a:lstStyle/>
                    <a:p>
                      <a:endParaRPr lang="de-DE"/>
                    </a:p>
                  </a:txBody>
                  <a:tcPr/>
                </a:tc>
                <a:tc hMerge="1">
                  <a:txBody>
                    <a:bodyPr/>
                    <a:lstStyle/>
                    <a:p>
                      <a:endParaRPr lang="de-DE"/>
                    </a:p>
                  </a:txBody>
                  <a:tcPr/>
                </a:tc>
                <a:tc hMerge="1">
                  <a:txBody>
                    <a:bodyPr/>
                    <a:lstStyle/>
                    <a:p>
                      <a:endParaRPr lang="de-DE"/>
                    </a:p>
                  </a:txBody>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smtClean="0">
                          <a:ln>
                            <a:noFill/>
                          </a:ln>
                          <a:solidFill>
                            <a:schemeClr val="tx2"/>
                          </a:solidFill>
                          <a:effectLst/>
                          <a:latin typeface="Tahoma" pitchFamily="34" charset="0"/>
                        </a:rPr>
                        <a:t>PersNr</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dirty="0" smtClean="0">
                          <a:ln>
                            <a:noFill/>
                          </a:ln>
                          <a:solidFill>
                            <a:schemeClr val="tx2"/>
                          </a:solidFill>
                          <a:effectLst/>
                          <a:latin typeface="Tahoma" pitchFamily="34" charset="0"/>
                        </a:rPr>
                        <a:t>Name</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dirty="0" smtClean="0">
                          <a:ln>
                            <a:noFill/>
                          </a:ln>
                          <a:solidFill>
                            <a:schemeClr val="tx2"/>
                          </a:solidFill>
                          <a:effectLst/>
                          <a:latin typeface="Tahoma" pitchFamily="34" charset="0"/>
                        </a:rPr>
                        <a:t>Rang</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dirty="0" smtClean="0">
                          <a:ln>
                            <a:noFill/>
                          </a:ln>
                          <a:solidFill>
                            <a:schemeClr val="tx2"/>
                          </a:solidFill>
                          <a:effectLst/>
                          <a:latin typeface="Tahoma" pitchFamily="34" charset="0"/>
                        </a:rPr>
                        <a:t>Raum</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2125</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Sokrates</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C4</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226</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2126</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Russel</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C4</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232</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2127</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Kopernikus</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C3</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310</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2133</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Popper</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C3</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52</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2134</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Augustinus</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C3</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309</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2136</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Curie</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C4</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36</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2137</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Kant</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C4</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7</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92480" name="Group 320"/>
          <p:cNvGraphicFramePr>
            <a:graphicFrameLocks noGrp="1"/>
          </p:cNvGraphicFramePr>
          <p:nvPr>
            <p:extLst>
              <p:ext uri="{D42A27DB-BD31-4B8C-83A1-F6EECF244321}">
                <p14:modId xmlns:p14="http://schemas.microsoft.com/office/powerpoint/2010/main" val="1845363737"/>
              </p:ext>
            </p:extLst>
          </p:nvPr>
        </p:nvGraphicFramePr>
        <p:xfrm>
          <a:off x="3143250" y="0"/>
          <a:ext cx="2057400" cy="2141982"/>
        </p:xfrm>
        <a:graphic>
          <a:graphicData uri="http://schemas.openxmlformats.org/drawingml/2006/table">
            <a:tbl>
              <a:tblPr/>
              <a:tblGrid>
                <a:gridCol w="507206"/>
                <a:gridCol w="864394"/>
                <a:gridCol w="685800"/>
              </a:tblGrid>
              <a:tr h="228600">
                <a:tc gridSpan="3">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dirty="0" smtClean="0">
                          <a:ln>
                            <a:noFill/>
                          </a:ln>
                          <a:solidFill>
                            <a:schemeClr val="tx2"/>
                          </a:solidFill>
                          <a:effectLst/>
                          <a:latin typeface="Tahoma" pitchFamily="34" charset="0"/>
                        </a:rPr>
                        <a:t>Studenten</a:t>
                      </a:r>
                    </a:p>
                  </a:txBody>
                  <a:tcPr marL="0" marR="0" marT="34290" marB="3429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hMerge="1">
                  <a:txBody>
                    <a:bodyPr/>
                    <a:lstStyle/>
                    <a:p>
                      <a:endParaRPr lang="de-DE"/>
                    </a:p>
                  </a:txBody>
                  <a:tcPr/>
                </a:tc>
                <a:tc hMerge="1">
                  <a:txBody>
                    <a:bodyPr/>
                    <a:lstStyle/>
                    <a:p>
                      <a:endParaRPr lang="de-DE"/>
                    </a:p>
                  </a:txBody>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smtClean="0">
                          <a:ln>
                            <a:noFill/>
                          </a:ln>
                          <a:solidFill>
                            <a:schemeClr val="tx2"/>
                          </a:solidFill>
                          <a:effectLst/>
                          <a:latin typeface="Tahoma" pitchFamily="34" charset="0"/>
                        </a:rPr>
                        <a:t>MatrNr</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dirty="0" smtClean="0">
                          <a:ln>
                            <a:noFill/>
                          </a:ln>
                          <a:solidFill>
                            <a:schemeClr val="tx2"/>
                          </a:solidFill>
                          <a:effectLst/>
                          <a:latin typeface="Tahoma" pitchFamily="34" charset="0"/>
                        </a:rPr>
                        <a:t>Name</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smtClean="0">
                          <a:ln>
                            <a:noFill/>
                          </a:ln>
                          <a:solidFill>
                            <a:schemeClr val="tx2"/>
                          </a:solidFill>
                          <a:effectLst/>
                          <a:latin typeface="Tahoma" pitchFamily="34" charset="0"/>
                        </a:rPr>
                        <a:t>Semester</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24002</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err="1" smtClean="0">
                          <a:ln>
                            <a:noFill/>
                          </a:ln>
                          <a:solidFill>
                            <a:schemeClr val="tx1"/>
                          </a:solidFill>
                          <a:effectLst/>
                          <a:latin typeface="Tahoma" pitchFamily="34" charset="0"/>
                        </a:rPr>
                        <a:t>Xenokrates</a:t>
                      </a:r>
                      <a:endParaRPr kumimoji="1" lang="de-DE" sz="1000" b="0" i="0" u="none" strike="noStrike" cap="none" normalizeH="0" baseline="0" dirty="0" smtClean="0">
                        <a:ln>
                          <a:noFill/>
                        </a:ln>
                        <a:solidFill>
                          <a:schemeClr val="tx1"/>
                        </a:solidFill>
                        <a:effectLst/>
                        <a:latin typeface="Tahoma" pitchFamily="34" charset="0"/>
                      </a:endParaRP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18</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25403</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Jonas</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12</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26120</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Fichte</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10</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26830</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err="1" smtClean="0">
                          <a:ln>
                            <a:noFill/>
                          </a:ln>
                          <a:solidFill>
                            <a:schemeClr val="tx1"/>
                          </a:solidFill>
                          <a:effectLst/>
                          <a:latin typeface="Tahoma" pitchFamily="34" charset="0"/>
                        </a:rPr>
                        <a:t>Aristoxenos</a:t>
                      </a:r>
                      <a:endParaRPr kumimoji="1" lang="de-DE" sz="1000" b="0" i="0" u="none" strike="noStrike" cap="none" normalizeH="0" baseline="0" dirty="0" smtClean="0">
                        <a:ln>
                          <a:noFill/>
                        </a:ln>
                        <a:solidFill>
                          <a:schemeClr val="tx1"/>
                        </a:solidFill>
                        <a:effectLst/>
                        <a:latin typeface="Tahoma" pitchFamily="34" charset="0"/>
                      </a:endParaRP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8</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27550</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Schopenhauer</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6</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28106</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err="1" smtClean="0">
                          <a:ln>
                            <a:noFill/>
                          </a:ln>
                          <a:solidFill>
                            <a:schemeClr val="tx1"/>
                          </a:solidFill>
                          <a:effectLst/>
                          <a:latin typeface="Tahoma" pitchFamily="34" charset="0"/>
                        </a:rPr>
                        <a:t>Carnap</a:t>
                      </a:r>
                      <a:endParaRPr kumimoji="1" lang="de-DE" sz="1000" b="0" i="0" u="none" strike="noStrike" cap="none" normalizeH="0" baseline="0" dirty="0" smtClean="0">
                        <a:ln>
                          <a:noFill/>
                        </a:ln>
                        <a:solidFill>
                          <a:schemeClr val="tx1"/>
                        </a:solidFill>
                        <a:effectLst/>
                        <a:latin typeface="Tahoma" pitchFamily="34" charset="0"/>
                      </a:endParaRP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3</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29120</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Theophrastos</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2</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29555</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Feuerbach</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2</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92488" name="Group 328"/>
          <p:cNvGraphicFramePr>
            <a:graphicFrameLocks noGrp="1"/>
          </p:cNvGraphicFramePr>
          <p:nvPr>
            <p:extLst>
              <p:ext uri="{D42A27DB-BD31-4B8C-83A1-F6EECF244321}">
                <p14:modId xmlns:p14="http://schemas.microsoft.com/office/powerpoint/2010/main" val="1069497785"/>
              </p:ext>
            </p:extLst>
          </p:nvPr>
        </p:nvGraphicFramePr>
        <p:xfrm>
          <a:off x="5257800" y="0"/>
          <a:ext cx="2743201" cy="2715768"/>
        </p:xfrm>
        <a:graphic>
          <a:graphicData uri="http://schemas.openxmlformats.org/drawingml/2006/table">
            <a:tbl>
              <a:tblPr/>
              <a:tblGrid>
                <a:gridCol w="525066"/>
                <a:gridCol w="1254919"/>
                <a:gridCol w="359569"/>
                <a:gridCol w="603647"/>
              </a:tblGrid>
              <a:tr h="233172">
                <a:tc gridSpan="4">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dirty="0" smtClean="0">
                          <a:ln>
                            <a:noFill/>
                          </a:ln>
                          <a:solidFill>
                            <a:schemeClr val="tx2"/>
                          </a:solidFill>
                          <a:effectLst/>
                          <a:latin typeface="Tahoma" pitchFamily="34" charset="0"/>
                        </a:rPr>
                        <a:t>Vorlesungen</a:t>
                      </a:r>
                    </a:p>
                  </a:txBody>
                  <a:tcPr marL="0" marR="0" marT="34290" marB="3429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hMerge="1">
                  <a:txBody>
                    <a:bodyPr/>
                    <a:lstStyle/>
                    <a:p>
                      <a:endParaRPr lang="de-DE"/>
                    </a:p>
                  </a:txBody>
                  <a:tcPr/>
                </a:tc>
                <a:tc hMerge="1">
                  <a:txBody>
                    <a:bodyPr/>
                    <a:lstStyle/>
                    <a:p>
                      <a:endParaRPr lang="de-DE"/>
                    </a:p>
                  </a:txBody>
                  <a:tcPr/>
                </a:tc>
                <a:tc hMerge="1">
                  <a:txBody>
                    <a:bodyPr/>
                    <a:lstStyle/>
                    <a:p>
                      <a:endParaRPr lang="de-DE"/>
                    </a:p>
                  </a:txBody>
                  <a:tcPr/>
                </a:tc>
              </a:tr>
              <a:tr h="356616">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dirty="0" err="1" smtClean="0">
                          <a:ln>
                            <a:noFill/>
                          </a:ln>
                          <a:solidFill>
                            <a:schemeClr val="tx2"/>
                          </a:solidFill>
                          <a:effectLst/>
                          <a:latin typeface="Tahoma" pitchFamily="34" charset="0"/>
                        </a:rPr>
                        <a:t>VorlNr</a:t>
                      </a:r>
                      <a:endParaRPr kumimoji="1" lang="de-DE" sz="1000" b="1" i="0" u="none" strike="noStrike" cap="none" normalizeH="0" baseline="0" dirty="0" smtClean="0">
                        <a:ln>
                          <a:noFill/>
                        </a:ln>
                        <a:solidFill>
                          <a:schemeClr val="tx2"/>
                        </a:solidFill>
                        <a:effectLst/>
                        <a:latin typeface="Tahoma" pitchFamily="34" charset="0"/>
                      </a:endParaRP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dirty="0" smtClean="0">
                          <a:ln>
                            <a:noFill/>
                          </a:ln>
                          <a:solidFill>
                            <a:schemeClr val="tx2"/>
                          </a:solidFill>
                          <a:effectLst/>
                          <a:latin typeface="Tahoma" pitchFamily="34" charset="0"/>
                        </a:rPr>
                        <a:t>Titel</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smtClean="0">
                          <a:ln>
                            <a:noFill/>
                          </a:ln>
                          <a:solidFill>
                            <a:schemeClr val="tx2"/>
                          </a:solidFill>
                          <a:effectLst/>
                          <a:latin typeface="Tahoma" pitchFamily="34" charset="0"/>
                        </a:rPr>
                        <a:t>SWS</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smtClean="0">
                          <a:ln>
                            <a:noFill/>
                          </a:ln>
                          <a:solidFill>
                            <a:schemeClr val="tx2"/>
                          </a:solidFill>
                          <a:effectLst/>
                          <a:latin typeface="Tahoma" pitchFamily="34" charset="0"/>
                        </a:rPr>
                        <a:t>gelesenVon</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5001</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Grundzüge</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4</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2137</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5041</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Ethik</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4</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2125</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5043</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Erkenntnistheorie</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3</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2126</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5049</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Mäeutik</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2</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2125</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4052</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Logik</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4</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2125</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5052</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Wissenschaftstheorie</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3</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2126</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5216</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Bioethik</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2126</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5259</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Der Wiener Kreis</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2133</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5022</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Glaube und Wissen</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2134</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4630</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Die 3 Kritiken</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4</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2137</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92492" name="Group 332"/>
          <p:cNvGraphicFramePr>
            <a:graphicFrameLocks noGrp="1"/>
          </p:cNvGraphicFramePr>
          <p:nvPr/>
        </p:nvGraphicFramePr>
        <p:xfrm>
          <a:off x="1314450" y="2000250"/>
          <a:ext cx="1600201" cy="1988820"/>
        </p:xfrm>
        <a:graphic>
          <a:graphicData uri="http://schemas.openxmlformats.org/drawingml/2006/table">
            <a:tbl>
              <a:tblPr/>
              <a:tblGrid>
                <a:gridCol w="767954"/>
                <a:gridCol w="832247"/>
              </a:tblGrid>
              <a:tr h="233172">
                <a:tc gridSpan="2">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200" b="1" i="0" u="none" strike="noStrike" cap="none" normalizeH="0" baseline="0" smtClean="0">
                          <a:ln>
                            <a:noFill/>
                          </a:ln>
                          <a:solidFill>
                            <a:schemeClr val="tx2"/>
                          </a:solidFill>
                          <a:effectLst/>
                          <a:latin typeface="Tahoma" pitchFamily="34" charset="0"/>
                        </a:rPr>
                        <a:t>voraussetzen</a:t>
                      </a:r>
                    </a:p>
                  </a:txBody>
                  <a:tcPr marL="0" marR="0" marT="34290" marB="3429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hMerge="1">
                  <a:txBody>
                    <a:bodyPr/>
                    <a:lstStyle/>
                    <a:p>
                      <a:endParaRPr lang="de-DE"/>
                    </a:p>
                  </a:txBody>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100" b="1" i="0" u="none" strike="noStrike" cap="none" normalizeH="0" baseline="0" smtClean="0">
                          <a:ln>
                            <a:noFill/>
                          </a:ln>
                          <a:solidFill>
                            <a:schemeClr val="tx2"/>
                          </a:solidFill>
                          <a:effectLst/>
                          <a:latin typeface="Tahoma" pitchFamily="34" charset="0"/>
                        </a:rPr>
                        <a:t>Vorgänger</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100" b="1" i="0" u="none" strike="noStrike" cap="none" normalizeH="0" baseline="0" smtClean="0">
                          <a:ln>
                            <a:noFill/>
                          </a:ln>
                          <a:solidFill>
                            <a:schemeClr val="tx2"/>
                          </a:solidFill>
                          <a:effectLst/>
                          <a:latin typeface="Tahoma" pitchFamily="34" charset="0"/>
                        </a:rPr>
                        <a:t>Nachfolger</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100" b="0" i="0" u="none" strike="noStrike" cap="none" normalizeH="0" baseline="0" smtClean="0">
                          <a:ln>
                            <a:noFill/>
                          </a:ln>
                          <a:solidFill>
                            <a:schemeClr val="tx1"/>
                          </a:solidFill>
                          <a:effectLst/>
                          <a:latin typeface="Tahoma" pitchFamily="34" charset="0"/>
                        </a:rPr>
                        <a:t>5001</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100" b="0" i="0" u="none" strike="noStrike" cap="none" normalizeH="0" baseline="0" smtClean="0">
                          <a:ln>
                            <a:noFill/>
                          </a:ln>
                          <a:solidFill>
                            <a:schemeClr val="tx1"/>
                          </a:solidFill>
                          <a:effectLst/>
                          <a:latin typeface="Tahoma" pitchFamily="34" charset="0"/>
                        </a:rPr>
                        <a:t>5041</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100" b="0" i="0" u="none" strike="noStrike" cap="none" normalizeH="0" baseline="0" smtClean="0">
                          <a:ln>
                            <a:noFill/>
                          </a:ln>
                          <a:solidFill>
                            <a:schemeClr val="tx1"/>
                          </a:solidFill>
                          <a:effectLst/>
                          <a:latin typeface="Tahoma" pitchFamily="34" charset="0"/>
                        </a:rPr>
                        <a:t>5001</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100" b="0" i="0" u="none" strike="noStrike" cap="none" normalizeH="0" baseline="0" smtClean="0">
                          <a:ln>
                            <a:noFill/>
                          </a:ln>
                          <a:solidFill>
                            <a:schemeClr val="tx1"/>
                          </a:solidFill>
                          <a:effectLst/>
                          <a:latin typeface="Tahoma" pitchFamily="34" charset="0"/>
                        </a:rPr>
                        <a:t>5043</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100" b="0" i="0" u="none" strike="noStrike" cap="none" normalizeH="0" baseline="0" smtClean="0">
                          <a:ln>
                            <a:noFill/>
                          </a:ln>
                          <a:solidFill>
                            <a:schemeClr val="tx1"/>
                          </a:solidFill>
                          <a:effectLst/>
                          <a:latin typeface="Tahoma" pitchFamily="34" charset="0"/>
                        </a:rPr>
                        <a:t>5001</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100" b="0" i="0" u="none" strike="noStrike" cap="none" normalizeH="0" baseline="0" smtClean="0">
                          <a:ln>
                            <a:noFill/>
                          </a:ln>
                          <a:solidFill>
                            <a:schemeClr val="tx1"/>
                          </a:solidFill>
                          <a:effectLst/>
                          <a:latin typeface="Tahoma" pitchFamily="34" charset="0"/>
                        </a:rPr>
                        <a:t>5049</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100" b="0" i="0" u="none" strike="noStrike" cap="none" normalizeH="0" baseline="0" smtClean="0">
                          <a:ln>
                            <a:noFill/>
                          </a:ln>
                          <a:solidFill>
                            <a:schemeClr val="tx1"/>
                          </a:solidFill>
                          <a:effectLst/>
                          <a:latin typeface="Tahoma" pitchFamily="34" charset="0"/>
                        </a:rPr>
                        <a:t>5041</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100" b="0" i="0" u="none" strike="noStrike" cap="none" normalizeH="0" baseline="0" smtClean="0">
                          <a:ln>
                            <a:noFill/>
                          </a:ln>
                          <a:solidFill>
                            <a:schemeClr val="tx1"/>
                          </a:solidFill>
                          <a:effectLst/>
                          <a:latin typeface="Tahoma" pitchFamily="34" charset="0"/>
                        </a:rPr>
                        <a:t>5216</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100" b="0" i="0" u="none" strike="noStrike" cap="none" normalizeH="0" baseline="0" smtClean="0">
                          <a:ln>
                            <a:noFill/>
                          </a:ln>
                          <a:solidFill>
                            <a:schemeClr val="tx1"/>
                          </a:solidFill>
                          <a:effectLst/>
                          <a:latin typeface="Tahoma" pitchFamily="34" charset="0"/>
                        </a:rPr>
                        <a:t>5043</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100" b="0" i="0" u="none" strike="noStrike" cap="none" normalizeH="0" baseline="0" smtClean="0">
                          <a:ln>
                            <a:noFill/>
                          </a:ln>
                          <a:solidFill>
                            <a:schemeClr val="tx1"/>
                          </a:solidFill>
                          <a:effectLst/>
                          <a:latin typeface="Tahoma" pitchFamily="34" charset="0"/>
                        </a:rPr>
                        <a:t>5052</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100" b="0" i="0" u="none" strike="noStrike" cap="none" normalizeH="0" baseline="0" smtClean="0">
                          <a:ln>
                            <a:noFill/>
                          </a:ln>
                          <a:solidFill>
                            <a:schemeClr val="tx1"/>
                          </a:solidFill>
                          <a:effectLst/>
                          <a:latin typeface="Tahoma" pitchFamily="34" charset="0"/>
                        </a:rPr>
                        <a:t>5041</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100" b="0" i="0" u="none" strike="noStrike" cap="none" normalizeH="0" baseline="0" smtClean="0">
                          <a:ln>
                            <a:noFill/>
                          </a:ln>
                          <a:solidFill>
                            <a:schemeClr val="tx1"/>
                          </a:solidFill>
                          <a:effectLst/>
                          <a:latin typeface="Tahoma" pitchFamily="34" charset="0"/>
                        </a:rPr>
                        <a:t>5052</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100" b="0" i="0" u="none" strike="noStrike" cap="none" normalizeH="0" baseline="0" smtClean="0">
                          <a:ln>
                            <a:noFill/>
                          </a:ln>
                          <a:solidFill>
                            <a:schemeClr val="tx1"/>
                          </a:solidFill>
                          <a:effectLst/>
                          <a:latin typeface="Tahoma" pitchFamily="34" charset="0"/>
                        </a:rPr>
                        <a:t>5052</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100" b="0" i="0" u="none" strike="noStrike" cap="none" normalizeH="0" baseline="0" smtClean="0">
                          <a:ln>
                            <a:noFill/>
                          </a:ln>
                          <a:solidFill>
                            <a:schemeClr val="tx1"/>
                          </a:solidFill>
                          <a:effectLst/>
                          <a:latin typeface="Tahoma" pitchFamily="34" charset="0"/>
                        </a:rPr>
                        <a:t>5259</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92489" name="Group 329"/>
          <p:cNvGraphicFramePr>
            <a:graphicFrameLocks noGrp="1"/>
          </p:cNvGraphicFramePr>
          <p:nvPr>
            <p:extLst>
              <p:ext uri="{D42A27DB-BD31-4B8C-83A1-F6EECF244321}">
                <p14:modId xmlns:p14="http://schemas.microsoft.com/office/powerpoint/2010/main" val="611147105"/>
              </p:ext>
            </p:extLst>
          </p:nvPr>
        </p:nvGraphicFramePr>
        <p:xfrm>
          <a:off x="3314700" y="2155031"/>
          <a:ext cx="1428750" cy="2996946"/>
        </p:xfrm>
        <a:graphic>
          <a:graphicData uri="http://schemas.openxmlformats.org/drawingml/2006/table">
            <a:tbl>
              <a:tblPr/>
              <a:tblGrid>
                <a:gridCol w="685800"/>
                <a:gridCol w="742950"/>
              </a:tblGrid>
              <a:tr h="233172">
                <a:tc gridSpan="2">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1" i="0" u="none" strike="noStrike" cap="none" normalizeH="0" baseline="0" dirty="0" smtClean="0">
                          <a:ln>
                            <a:noFill/>
                          </a:ln>
                          <a:solidFill>
                            <a:schemeClr val="tx2"/>
                          </a:solidFill>
                          <a:effectLst/>
                          <a:latin typeface="Tahoma" pitchFamily="34" charset="0"/>
                        </a:rPr>
                        <a:t>hören</a:t>
                      </a:r>
                    </a:p>
                  </a:txBody>
                  <a:tcPr marL="0" marR="0" marT="34290" marB="3429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hMerge="1">
                  <a:txBody>
                    <a:bodyPr/>
                    <a:lstStyle/>
                    <a:p>
                      <a:endParaRPr lang="de-DE"/>
                    </a:p>
                  </a:txBody>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1" i="0" u="none" strike="noStrike" cap="none" normalizeH="0" baseline="0" smtClean="0">
                          <a:ln>
                            <a:noFill/>
                          </a:ln>
                          <a:solidFill>
                            <a:schemeClr val="tx2"/>
                          </a:solidFill>
                          <a:effectLst/>
                          <a:latin typeface="Tahoma" pitchFamily="34" charset="0"/>
                        </a:rPr>
                        <a:t>MatrNr</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1" i="0" u="none" strike="noStrike" cap="none" normalizeH="0" baseline="0" dirty="0" err="1" smtClean="0">
                          <a:ln>
                            <a:noFill/>
                          </a:ln>
                          <a:solidFill>
                            <a:schemeClr val="tx2"/>
                          </a:solidFill>
                          <a:effectLst/>
                          <a:latin typeface="Tahoma" pitchFamily="34" charset="0"/>
                        </a:rPr>
                        <a:t>VorlNr</a:t>
                      </a:r>
                      <a:endParaRPr kumimoji="1" lang="de-DE" sz="1050" b="1" i="0" u="none" strike="noStrike" cap="none" normalizeH="0" baseline="0" dirty="0" smtClean="0">
                        <a:ln>
                          <a:noFill/>
                        </a:ln>
                        <a:solidFill>
                          <a:schemeClr val="tx2"/>
                        </a:solidFill>
                        <a:effectLst/>
                        <a:latin typeface="Tahoma" pitchFamily="34" charset="0"/>
                      </a:endParaRP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smtClean="0">
                          <a:ln>
                            <a:noFill/>
                          </a:ln>
                          <a:solidFill>
                            <a:schemeClr val="tx1"/>
                          </a:solidFill>
                          <a:effectLst/>
                          <a:latin typeface="Tahoma" pitchFamily="34" charset="0"/>
                        </a:rPr>
                        <a:t>26120</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dirty="0" smtClean="0">
                          <a:ln>
                            <a:noFill/>
                          </a:ln>
                          <a:solidFill>
                            <a:schemeClr val="tx1"/>
                          </a:solidFill>
                          <a:effectLst/>
                          <a:latin typeface="Tahoma" pitchFamily="34" charset="0"/>
                        </a:rPr>
                        <a:t>5001</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smtClean="0">
                          <a:ln>
                            <a:noFill/>
                          </a:ln>
                          <a:solidFill>
                            <a:schemeClr val="tx1"/>
                          </a:solidFill>
                          <a:effectLst/>
                          <a:latin typeface="Tahoma" pitchFamily="34" charset="0"/>
                        </a:rPr>
                        <a:t>27550</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dirty="0" smtClean="0">
                          <a:ln>
                            <a:noFill/>
                          </a:ln>
                          <a:solidFill>
                            <a:schemeClr val="tx1"/>
                          </a:solidFill>
                          <a:effectLst/>
                          <a:latin typeface="Tahoma" pitchFamily="34" charset="0"/>
                        </a:rPr>
                        <a:t>5001</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smtClean="0">
                          <a:ln>
                            <a:noFill/>
                          </a:ln>
                          <a:solidFill>
                            <a:schemeClr val="tx1"/>
                          </a:solidFill>
                          <a:effectLst/>
                          <a:latin typeface="Tahoma" pitchFamily="34" charset="0"/>
                        </a:rPr>
                        <a:t>27550</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smtClean="0">
                          <a:ln>
                            <a:noFill/>
                          </a:ln>
                          <a:solidFill>
                            <a:schemeClr val="tx1"/>
                          </a:solidFill>
                          <a:effectLst/>
                          <a:latin typeface="Tahoma" pitchFamily="34" charset="0"/>
                        </a:rPr>
                        <a:t>4052</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smtClean="0">
                          <a:ln>
                            <a:noFill/>
                          </a:ln>
                          <a:solidFill>
                            <a:schemeClr val="tx1"/>
                          </a:solidFill>
                          <a:effectLst/>
                          <a:latin typeface="Tahoma" pitchFamily="34" charset="0"/>
                        </a:rPr>
                        <a:t>28106</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smtClean="0">
                          <a:ln>
                            <a:noFill/>
                          </a:ln>
                          <a:solidFill>
                            <a:schemeClr val="tx1"/>
                          </a:solidFill>
                          <a:effectLst/>
                          <a:latin typeface="Tahoma" pitchFamily="34" charset="0"/>
                        </a:rPr>
                        <a:t>5041</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smtClean="0">
                          <a:ln>
                            <a:noFill/>
                          </a:ln>
                          <a:solidFill>
                            <a:schemeClr val="tx1"/>
                          </a:solidFill>
                          <a:effectLst/>
                          <a:latin typeface="Tahoma" pitchFamily="34" charset="0"/>
                        </a:rPr>
                        <a:t>28106</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dirty="0" smtClean="0">
                          <a:ln>
                            <a:noFill/>
                          </a:ln>
                          <a:solidFill>
                            <a:schemeClr val="tx1"/>
                          </a:solidFill>
                          <a:effectLst/>
                          <a:latin typeface="Tahoma" pitchFamily="34" charset="0"/>
                        </a:rPr>
                        <a:t>5052</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smtClean="0">
                          <a:ln>
                            <a:noFill/>
                          </a:ln>
                          <a:solidFill>
                            <a:schemeClr val="tx1"/>
                          </a:solidFill>
                          <a:effectLst/>
                          <a:latin typeface="Tahoma" pitchFamily="34" charset="0"/>
                        </a:rPr>
                        <a:t>28106</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dirty="0" smtClean="0">
                          <a:ln>
                            <a:noFill/>
                          </a:ln>
                          <a:solidFill>
                            <a:schemeClr val="tx1"/>
                          </a:solidFill>
                          <a:effectLst/>
                          <a:latin typeface="Tahoma" pitchFamily="34" charset="0"/>
                        </a:rPr>
                        <a:t>5216</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smtClean="0">
                          <a:ln>
                            <a:noFill/>
                          </a:ln>
                          <a:solidFill>
                            <a:schemeClr val="tx1"/>
                          </a:solidFill>
                          <a:effectLst/>
                          <a:latin typeface="Tahoma" pitchFamily="34" charset="0"/>
                        </a:rPr>
                        <a:t>28106</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smtClean="0">
                          <a:ln>
                            <a:noFill/>
                          </a:ln>
                          <a:solidFill>
                            <a:schemeClr val="tx1"/>
                          </a:solidFill>
                          <a:effectLst/>
                          <a:latin typeface="Tahoma" pitchFamily="34" charset="0"/>
                        </a:rPr>
                        <a:t>5259</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smtClean="0">
                          <a:ln>
                            <a:noFill/>
                          </a:ln>
                          <a:solidFill>
                            <a:schemeClr val="tx1"/>
                          </a:solidFill>
                          <a:effectLst/>
                          <a:latin typeface="Tahoma" pitchFamily="34" charset="0"/>
                        </a:rPr>
                        <a:t>29120</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dirty="0" smtClean="0">
                          <a:ln>
                            <a:noFill/>
                          </a:ln>
                          <a:solidFill>
                            <a:schemeClr val="tx1"/>
                          </a:solidFill>
                          <a:effectLst/>
                          <a:latin typeface="Tahoma" pitchFamily="34" charset="0"/>
                        </a:rPr>
                        <a:t>5001</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smtClean="0">
                          <a:ln>
                            <a:noFill/>
                          </a:ln>
                          <a:solidFill>
                            <a:schemeClr val="tx1"/>
                          </a:solidFill>
                          <a:effectLst/>
                          <a:latin typeface="Tahoma" pitchFamily="34" charset="0"/>
                        </a:rPr>
                        <a:t>29120</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dirty="0" smtClean="0">
                          <a:ln>
                            <a:noFill/>
                          </a:ln>
                          <a:solidFill>
                            <a:schemeClr val="tx1"/>
                          </a:solidFill>
                          <a:effectLst/>
                          <a:latin typeface="Tahoma" pitchFamily="34" charset="0"/>
                        </a:rPr>
                        <a:t>5041</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smtClean="0">
                          <a:ln>
                            <a:noFill/>
                          </a:ln>
                          <a:solidFill>
                            <a:schemeClr val="tx1"/>
                          </a:solidFill>
                          <a:effectLst/>
                          <a:latin typeface="Tahoma" pitchFamily="34" charset="0"/>
                        </a:rPr>
                        <a:t>29120</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dirty="0" smtClean="0">
                          <a:ln>
                            <a:noFill/>
                          </a:ln>
                          <a:solidFill>
                            <a:schemeClr val="tx1"/>
                          </a:solidFill>
                          <a:effectLst/>
                          <a:latin typeface="Tahoma" pitchFamily="34" charset="0"/>
                        </a:rPr>
                        <a:t>5049</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smtClean="0">
                          <a:ln>
                            <a:noFill/>
                          </a:ln>
                          <a:solidFill>
                            <a:schemeClr val="tx1"/>
                          </a:solidFill>
                          <a:effectLst/>
                          <a:latin typeface="Tahoma" pitchFamily="34" charset="0"/>
                        </a:rPr>
                        <a:t>29555</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dirty="0" smtClean="0">
                          <a:ln>
                            <a:noFill/>
                          </a:ln>
                          <a:solidFill>
                            <a:schemeClr val="tx1"/>
                          </a:solidFill>
                          <a:effectLst/>
                          <a:latin typeface="Tahoma" pitchFamily="34" charset="0"/>
                        </a:rPr>
                        <a:t>5022</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smtClean="0">
                          <a:ln>
                            <a:noFill/>
                          </a:ln>
                          <a:solidFill>
                            <a:schemeClr val="tx1"/>
                          </a:solidFill>
                          <a:effectLst/>
                          <a:latin typeface="Tahoma" pitchFamily="34" charset="0"/>
                        </a:rPr>
                        <a:t>25403</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50" b="0" i="0" u="none" strike="noStrike" cap="none" normalizeH="0" baseline="0" dirty="0" smtClean="0">
                          <a:ln>
                            <a:noFill/>
                          </a:ln>
                          <a:solidFill>
                            <a:schemeClr val="tx1"/>
                          </a:solidFill>
                          <a:effectLst/>
                          <a:latin typeface="Tahoma" pitchFamily="34" charset="0"/>
                        </a:rPr>
                        <a:t>5022</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92498" name="Group 338"/>
          <p:cNvGraphicFramePr>
            <a:graphicFrameLocks noGrp="1"/>
          </p:cNvGraphicFramePr>
          <p:nvPr>
            <p:extLst>
              <p:ext uri="{D42A27DB-BD31-4B8C-83A1-F6EECF244321}">
                <p14:modId xmlns:p14="http://schemas.microsoft.com/office/powerpoint/2010/main" val="905807259"/>
              </p:ext>
            </p:extLst>
          </p:nvPr>
        </p:nvGraphicFramePr>
        <p:xfrm>
          <a:off x="4800600" y="3200400"/>
          <a:ext cx="3200400" cy="1721358"/>
        </p:xfrm>
        <a:graphic>
          <a:graphicData uri="http://schemas.openxmlformats.org/drawingml/2006/table">
            <a:tbl>
              <a:tblPr/>
              <a:tblGrid>
                <a:gridCol w="514350"/>
                <a:gridCol w="839391"/>
                <a:gridCol w="1332309"/>
                <a:gridCol w="514350"/>
              </a:tblGrid>
              <a:tr h="233172">
                <a:tc gridSpan="4">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dirty="0" smtClean="0">
                          <a:ln>
                            <a:noFill/>
                          </a:ln>
                          <a:solidFill>
                            <a:schemeClr val="tx2"/>
                          </a:solidFill>
                          <a:effectLst/>
                          <a:latin typeface="Tahoma" pitchFamily="34" charset="0"/>
                        </a:rPr>
                        <a:t>Assistenten</a:t>
                      </a:r>
                    </a:p>
                  </a:txBody>
                  <a:tcPr marL="0" marR="0" marT="34290" marB="3429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hMerge="1">
                  <a:txBody>
                    <a:bodyPr/>
                    <a:lstStyle/>
                    <a:p>
                      <a:endParaRPr lang="de-DE"/>
                    </a:p>
                  </a:txBody>
                  <a:tcPr/>
                </a:tc>
                <a:tc hMerge="1">
                  <a:txBody>
                    <a:bodyPr/>
                    <a:lstStyle/>
                    <a:p>
                      <a:endParaRPr lang="de-DE"/>
                    </a:p>
                  </a:txBody>
                  <a:tcPr/>
                </a:tc>
                <a:tc hMerge="1">
                  <a:txBody>
                    <a:bodyPr/>
                    <a:lstStyle/>
                    <a:p>
                      <a:endParaRPr lang="de-DE"/>
                    </a:p>
                  </a:txBody>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dirty="0" err="1" smtClean="0">
                          <a:ln>
                            <a:noFill/>
                          </a:ln>
                          <a:solidFill>
                            <a:schemeClr val="tx2"/>
                          </a:solidFill>
                          <a:effectLst/>
                          <a:latin typeface="Tahoma" pitchFamily="34" charset="0"/>
                        </a:rPr>
                        <a:t>PerslNr</a:t>
                      </a:r>
                      <a:endParaRPr kumimoji="1" lang="de-DE" sz="1000" b="1" i="0" u="none" strike="noStrike" cap="none" normalizeH="0" baseline="0" dirty="0" smtClean="0">
                        <a:ln>
                          <a:noFill/>
                        </a:ln>
                        <a:solidFill>
                          <a:schemeClr val="tx2"/>
                        </a:solidFill>
                        <a:effectLst/>
                        <a:latin typeface="Tahoma" pitchFamily="34" charset="0"/>
                      </a:endParaRP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dirty="0" smtClean="0">
                          <a:ln>
                            <a:noFill/>
                          </a:ln>
                          <a:solidFill>
                            <a:schemeClr val="tx2"/>
                          </a:solidFill>
                          <a:effectLst/>
                          <a:latin typeface="Tahoma" pitchFamily="34" charset="0"/>
                        </a:rPr>
                        <a:t>Name</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dirty="0" smtClean="0">
                          <a:ln>
                            <a:noFill/>
                          </a:ln>
                          <a:solidFill>
                            <a:schemeClr val="tx2"/>
                          </a:solidFill>
                          <a:effectLst/>
                          <a:latin typeface="Tahoma" pitchFamily="34" charset="0"/>
                        </a:rPr>
                        <a:t>Fachgebiet</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smtClean="0">
                          <a:ln>
                            <a:noFill/>
                          </a:ln>
                          <a:solidFill>
                            <a:schemeClr val="tx2"/>
                          </a:solidFill>
                          <a:effectLst/>
                          <a:latin typeface="Tahoma" pitchFamily="34" charset="0"/>
                        </a:rPr>
                        <a:t>Boss</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3002</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Platon</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Ideenlehre</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2125</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3003</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Aristoteles</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Syllogistik</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2125</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3004</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Wittgenstein</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Sprachtheorie</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2126</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3005</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Rhetikus</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Planetenbewegung</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2127</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3006</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Newton</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err="1" smtClean="0">
                          <a:ln>
                            <a:noFill/>
                          </a:ln>
                          <a:solidFill>
                            <a:schemeClr val="tx1"/>
                          </a:solidFill>
                          <a:effectLst/>
                          <a:latin typeface="Tahoma" pitchFamily="34" charset="0"/>
                        </a:rPr>
                        <a:t>Keplersche</a:t>
                      </a:r>
                      <a:r>
                        <a:rPr kumimoji="1" lang="de-DE" sz="1000" b="0" i="0" u="none" strike="noStrike" cap="none" normalizeH="0" baseline="0" dirty="0" smtClean="0">
                          <a:ln>
                            <a:noFill/>
                          </a:ln>
                          <a:solidFill>
                            <a:schemeClr val="tx1"/>
                          </a:solidFill>
                          <a:effectLst/>
                          <a:latin typeface="Tahoma" pitchFamily="34" charset="0"/>
                        </a:rPr>
                        <a:t> Gesetze</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2127</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3007</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Spinoza</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Gott und Natur</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2126</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92499" name="Group 339"/>
          <p:cNvGraphicFramePr>
            <a:graphicFrameLocks noGrp="1"/>
          </p:cNvGraphicFramePr>
          <p:nvPr>
            <p:extLst>
              <p:ext uri="{D42A27DB-BD31-4B8C-83A1-F6EECF244321}">
                <p14:modId xmlns:p14="http://schemas.microsoft.com/office/powerpoint/2010/main" val="391028430"/>
              </p:ext>
            </p:extLst>
          </p:nvPr>
        </p:nvGraphicFramePr>
        <p:xfrm>
          <a:off x="1143000" y="4049316"/>
          <a:ext cx="2057400" cy="1095995"/>
        </p:xfrm>
        <a:graphic>
          <a:graphicData uri="http://schemas.openxmlformats.org/drawingml/2006/table">
            <a:tbl>
              <a:tblPr/>
              <a:tblGrid>
                <a:gridCol w="507206"/>
                <a:gridCol w="578644"/>
                <a:gridCol w="457200"/>
                <a:gridCol w="514350"/>
              </a:tblGrid>
              <a:tr h="233172">
                <a:tc gridSpan="4">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dirty="0" smtClean="0">
                          <a:ln>
                            <a:noFill/>
                          </a:ln>
                          <a:solidFill>
                            <a:schemeClr val="tx2"/>
                          </a:solidFill>
                          <a:effectLst/>
                          <a:latin typeface="Tahoma" pitchFamily="34" charset="0"/>
                        </a:rPr>
                        <a:t>prüfen</a:t>
                      </a:r>
                    </a:p>
                  </a:txBody>
                  <a:tcPr marL="0" marR="0" marT="34290" marB="3429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hMerge="1">
                  <a:txBody>
                    <a:bodyPr/>
                    <a:lstStyle/>
                    <a:p>
                      <a:endParaRPr lang="de-DE"/>
                    </a:p>
                  </a:txBody>
                  <a:tcPr/>
                </a:tc>
                <a:tc hMerge="1">
                  <a:txBody>
                    <a:bodyPr/>
                    <a:lstStyle/>
                    <a:p>
                      <a:endParaRPr lang="de-DE"/>
                    </a:p>
                  </a:txBody>
                  <a:tcPr/>
                </a:tc>
                <a:tc hMerge="1">
                  <a:txBody>
                    <a:bodyPr/>
                    <a:lstStyle/>
                    <a:p>
                      <a:endParaRPr lang="de-DE"/>
                    </a:p>
                  </a:txBody>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smtClean="0">
                          <a:ln>
                            <a:noFill/>
                          </a:ln>
                          <a:solidFill>
                            <a:schemeClr val="tx2"/>
                          </a:solidFill>
                          <a:effectLst/>
                          <a:latin typeface="Tahoma" pitchFamily="34" charset="0"/>
                        </a:rPr>
                        <a:t>MatrNr</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dirty="0" err="1" smtClean="0">
                          <a:ln>
                            <a:noFill/>
                          </a:ln>
                          <a:solidFill>
                            <a:schemeClr val="tx2"/>
                          </a:solidFill>
                          <a:effectLst/>
                          <a:latin typeface="Tahoma" pitchFamily="34" charset="0"/>
                        </a:rPr>
                        <a:t>VorlNr</a:t>
                      </a:r>
                      <a:endParaRPr kumimoji="1" lang="de-DE" sz="1000" b="1" i="0" u="none" strike="noStrike" cap="none" normalizeH="0" baseline="0" dirty="0" smtClean="0">
                        <a:ln>
                          <a:noFill/>
                        </a:ln>
                        <a:solidFill>
                          <a:schemeClr val="tx2"/>
                        </a:solidFill>
                        <a:effectLst/>
                        <a:latin typeface="Tahoma" pitchFamily="34" charset="0"/>
                      </a:endParaRP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dirty="0" err="1" smtClean="0">
                          <a:ln>
                            <a:noFill/>
                          </a:ln>
                          <a:solidFill>
                            <a:schemeClr val="tx2"/>
                          </a:solidFill>
                          <a:effectLst/>
                          <a:latin typeface="Tahoma" pitchFamily="34" charset="0"/>
                        </a:rPr>
                        <a:t>PersNr</a:t>
                      </a:r>
                      <a:endParaRPr kumimoji="1" lang="de-DE" sz="1000" b="1" i="0" u="none" strike="noStrike" cap="none" normalizeH="0" baseline="0" dirty="0" smtClean="0">
                        <a:ln>
                          <a:noFill/>
                        </a:ln>
                        <a:solidFill>
                          <a:schemeClr val="tx2"/>
                        </a:solidFill>
                        <a:effectLst/>
                        <a:latin typeface="Tahoma" pitchFamily="34" charset="0"/>
                      </a:endParaRP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1" i="0" u="none" strike="noStrike" cap="none" normalizeH="0" baseline="0" smtClean="0">
                          <a:ln>
                            <a:noFill/>
                          </a:ln>
                          <a:solidFill>
                            <a:schemeClr val="tx2"/>
                          </a:solidFill>
                          <a:effectLst/>
                          <a:latin typeface="Tahoma" pitchFamily="34" charset="0"/>
                        </a:rPr>
                        <a:t>Note</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r>
              <a:tr h="225029">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28106</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5001</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2126</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1</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25403</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5041</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2125</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2</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598">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27550</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4630</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smtClean="0">
                          <a:ln>
                            <a:noFill/>
                          </a:ln>
                          <a:solidFill>
                            <a:schemeClr val="tx1"/>
                          </a:solidFill>
                          <a:effectLst/>
                          <a:latin typeface="Tahoma" pitchFamily="34" charset="0"/>
                        </a:rPr>
                        <a:t>2137</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000" b="0" i="0" u="none" strike="noStrike" cap="none" normalizeH="0" baseline="0" dirty="0" smtClean="0">
                          <a:ln>
                            <a:noFill/>
                          </a:ln>
                          <a:solidFill>
                            <a:schemeClr val="tx1"/>
                          </a:solidFill>
                          <a:effectLst/>
                          <a:latin typeface="Tahoma" pitchFamily="34" charset="0"/>
                        </a:rPr>
                        <a:t>2</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 name="Foliennummernplatzhalter 1"/>
          <p:cNvSpPr>
            <a:spLocks noGrp="1"/>
          </p:cNvSpPr>
          <p:nvPr>
            <p:ph type="sldNum" sz="quarter" idx="12"/>
          </p:nvPr>
        </p:nvSpPr>
        <p:spPr/>
        <p:txBody>
          <a:bodyPr/>
          <a:lstStyle/>
          <a:p>
            <a:fld id="{736C12D9-5618-764D-BF29-71852D175DBE}" type="slidenum">
              <a:rPr lang="en-US" altLang="x-none" smtClean="0"/>
              <a:pPr/>
              <a:t>10</a:t>
            </a:fld>
            <a:endParaRPr lang="en-US" altLang="x-none"/>
          </a:p>
        </p:txBody>
      </p:sp>
    </p:spTree>
    <p:extLst>
      <p:ext uri="{BB962C8B-B14F-4D97-AF65-F5344CB8AC3E}">
        <p14:creationId xmlns:p14="http://schemas.microsoft.com/office/powerpoint/2010/main" val="1025823100"/>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de-DE" sz="2400"/>
              <a:t>Zustandsübergangs-Diagramm für Transaktionen</a:t>
            </a:r>
          </a:p>
        </p:txBody>
      </p:sp>
      <p:sp>
        <p:nvSpPr>
          <p:cNvPr id="72710" name="Text Box 6"/>
          <p:cNvSpPr txBox="1">
            <a:spLocks noChangeArrowheads="1"/>
          </p:cNvSpPr>
          <p:nvPr/>
        </p:nvSpPr>
        <p:spPr bwMode="auto">
          <a:xfrm>
            <a:off x="1412082" y="1214438"/>
            <a:ext cx="1484710" cy="336947"/>
          </a:xfrm>
          <a:prstGeom prst="rect">
            <a:avLst/>
          </a:prstGeom>
          <a:noFill/>
          <a:ln w="12700">
            <a:solidFill>
              <a:schemeClr val="tx1"/>
            </a:solidFill>
            <a:miter lim="800000"/>
            <a:headEnd/>
            <a:tailEnd/>
          </a:ln>
          <a:effectLst/>
        </p:spPr>
        <p:txBody>
          <a:bodyPr/>
          <a:lstStyle/>
          <a:p>
            <a:pPr>
              <a:spcBef>
                <a:spcPct val="50000"/>
              </a:spcBef>
            </a:pPr>
            <a:r>
              <a:rPr lang="de-DE" sz="1100"/>
              <a:t>potentiell</a:t>
            </a:r>
          </a:p>
        </p:txBody>
      </p:sp>
      <p:sp>
        <p:nvSpPr>
          <p:cNvPr id="72711" name="Text Box 7"/>
          <p:cNvSpPr txBox="1">
            <a:spLocks noChangeArrowheads="1"/>
          </p:cNvSpPr>
          <p:nvPr/>
        </p:nvSpPr>
        <p:spPr bwMode="auto">
          <a:xfrm>
            <a:off x="3842147" y="1214438"/>
            <a:ext cx="1484709" cy="336947"/>
          </a:xfrm>
          <a:prstGeom prst="rect">
            <a:avLst/>
          </a:prstGeom>
          <a:noFill/>
          <a:ln w="12700">
            <a:solidFill>
              <a:schemeClr val="tx1"/>
            </a:solidFill>
            <a:miter lim="800000"/>
            <a:headEnd/>
            <a:tailEnd/>
          </a:ln>
          <a:effectLst/>
        </p:spPr>
        <p:txBody>
          <a:bodyPr/>
          <a:lstStyle/>
          <a:p>
            <a:pPr>
              <a:spcBef>
                <a:spcPct val="50000"/>
              </a:spcBef>
            </a:pPr>
            <a:r>
              <a:rPr lang="de-DE" sz="1100"/>
              <a:t>aktiv</a:t>
            </a:r>
          </a:p>
        </p:txBody>
      </p:sp>
      <p:sp>
        <p:nvSpPr>
          <p:cNvPr id="72712" name="Text Box 8"/>
          <p:cNvSpPr txBox="1">
            <a:spLocks noChangeArrowheads="1"/>
          </p:cNvSpPr>
          <p:nvPr/>
        </p:nvSpPr>
        <p:spPr bwMode="auto">
          <a:xfrm>
            <a:off x="6271022" y="1214438"/>
            <a:ext cx="1484709" cy="336947"/>
          </a:xfrm>
          <a:prstGeom prst="rect">
            <a:avLst/>
          </a:prstGeom>
          <a:noFill/>
          <a:ln w="12700">
            <a:solidFill>
              <a:schemeClr val="tx1"/>
            </a:solidFill>
            <a:miter lim="800000"/>
            <a:headEnd/>
            <a:tailEnd/>
          </a:ln>
          <a:effectLst/>
        </p:spPr>
        <p:txBody>
          <a:bodyPr/>
          <a:lstStyle/>
          <a:p>
            <a:pPr>
              <a:spcBef>
                <a:spcPct val="50000"/>
              </a:spcBef>
            </a:pPr>
            <a:r>
              <a:rPr lang="de-DE" sz="1100"/>
              <a:t>wartend</a:t>
            </a:r>
          </a:p>
        </p:txBody>
      </p:sp>
      <p:sp>
        <p:nvSpPr>
          <p:cNvPr id="72713" name="Text Box 9"/>
          <p:cNvSpPr txBox="1">
            <a:spLocks noChangeArrowheads="1"/>
          </p:cNvSpPr>
          <p:nvPr/>
        </p:nvSpPr>
        <p:spPr bwMode="auto">
          <a:xfrm>
            <a:off x="6271022" y="2428876"/>
            <a:ext cx="1484709" cy="336947"/>
          </a:xfrm>
          <a:prstGeom prst="rect">
            <a:avLst/>
          </a:prstGeom>
          <a:noFill/>
          <a:ln w="12700">
            <a:solidFill>
              <a:schemeClr val="tx1"/>
            </a:solidFill>
            <a:miter lim="800000"/>
            <a:headEnd/>
            <a:tailEnd/>
          </a:ln>
          <a:effectLst/>
        </p:spPr>
        <p:txBody>
          <a:bodyPr/>
          <a:lstStyle/>
          <a:p>
            <a:pPr>
              <a:spcBef>
                <a:spcPct val="50000"/>
              </a:spcBef>
            </a:pPr>
            <a:r>
              <a:rPr lang="de-DE" sz="1100"/>
              <a:t>gescheitert</a:t>
            </a:r>
          </a:p>
        </p:txBody>
      </p:sp>
      <p:sp>
        <p:nvSpPr>
          <p:cNvPr id="72714" name="Text Box 10"/>
          <p:cNvSpPr txBox="1">
            <a:spLocks noChangeArrowheads="1"/>
          </p:cNvSpPr>
          <p:nvPr/>
        </p:nvSpPr>
        <p:spPr bwMode="auto">
          <a:xfrm>
            <a:off x="6271022" y="3373041"/>
            <a:ext cx="1484709" cy="336947"/>
          </a:xfrm>
          <a:prstGeom prst="rect">
            <a:avLst/>
          </a:prstGeom>
          <a:noFill/>
          <a:ln w="38100" cmpd="dbl">
            <a:solidFill>
              <a:schemeClr val="tx1"/>
            </a:solidFill>
            <a:miter lim="800000"/>
            <a:headEnd/>
            <a:tailEnd/>
          </a:ln>
          <a:effectLst/>
        </p:spPr>
        <p:txBody>
          <a:bodyPr/>
          <a:lstStyle/>
          <a:p>
            <a:pPr>
              <a:spcBef>
                <a:spcPct val="50000"/>
              </a:spcBef>
            </a:pPr>
            <a:r>
              <a:rPr lang="de-DE" sz="1100"/>
              <a:t>aufgegeben</a:t>
            </a:r>
          </a:p>
        </p:txBody>
      </p:sp>
      <p:sp>
        <p:nvSpPr>
          <p:cNvPr id="72715" name="Text Box 11"/>
          <p:cNvSpPr txBox="1">
            <a:spLocks noChangeArrowheads="1"/>
          </p:cNvSpPr>
          <p:nvPr/>
        </p:nvSpPr>
        <p:spPr bwMode="auto">
          <a:xfrm>
            <a:off x="3543300" y="2402682"/>
            <a:ext cx="1484710" cy="336947"/>
          </a:xfrm>
          <a:prstGeom prst="rect">
            <a:avLst/>
          </a:prstGeom>
          <a:noFill/>
          <a:ln w="12700">
            <a:solidFill>
              <a:schemeClr val="tx1"/>
            </a:solidFill>
            <a:miter lim="800000"/>
            <a:headEnd/>
            <a:tailEnd/>
          </a:ln>
          <a:effectLst/>
        </p:spPr>
        <p:txBody>
          <a:bodyPr/>
          <a:lstStyle/>
          <a:p>
            <a:pPr>
              <a:spcBef>
                <a:spcPct val="50000"/>
              </a:spcBef>
            </a:pPr>
            <a:r>
              <a:rPr lang="de-DE" sz="1100"/>
              <a:t>wiederholbar</a:t>
            </a:r>
          </a:p>
        </p:txBody>
      </p:sp>
      <p:sp>
        <p:nvSpPr>
          <p:cNvPr id="72716" name="Text Box 12"/>
          <p:cNvSpPr txBox="1">
            <a:spLocks noChangeArrowheads="1"/>
          </p:cNvSpPr>
          <p:nvPr/>
        </p:nvSpPr>
        <p:spPr bwMode="auto">
          <a:xfrm>
            <a:off x="1428750" y="3657601"/>
            <a:ext cx="1619250" cy="336947"/>
          </a:xfrm>
          <a:prstGeom prst="rect">
            <a:avLst/>
          </a:prstGeom>
          <a:noFill/>
          <a:ln w="12700">
            <a:solidFill>
              <a:schemeClr val="tx1"/>
            </a:solidFill>
            <a:miter lim="800000"/>
            <a:headEnd/>
            <a:tailEnd/>
          </a:ln>
          <a:effectLst/>
        </p:spPr>
        <p:txBody>
          <a:bodyPr/>
          <a:lstStyle/>
          <a:p>
            <a:pPr>
              <a:spcBef>
                <a:spcPct val="50000"/>
              </a:spcBef>
            </a:pPr>
            <a:r>
              <a:rPr lang="de-DE" sz="1100"/>
              <a:t>abgeschlossen</a:t>
            </a:r>
          </a:p>
        </p:txBody>
      </p:sp>
      <p:sp>
        <p:nvSpPr>
          <p:cNvPr id="72717" name="Text Box 13"/>
          <p:cNvSpPr txBox="1">
            <a:spLocks noChangeArrowheads="1"/>
          </p:cNvSpPr>
          <p:nvPr/>
        </p:nvSpPr>
        <p:spPr bwMode="auto">
          <a:xfrm>
            <a:off x="1412081" y="4452938"/>
            <a:ext cx="1619250" cy="336947"/>
          </a:xfrm>
          <a:prstGeom prst="rect">
            <a:avLst/>
          </a:prstGeom>
          <a:noFill/>
          <a:ln w="38100" cmpd="dbl">
            <a:solidFill>
              <a:schemeClr val="tx1"/>
            </a:solidFill>
            <a:miter lim="800000"/>
            <a:headEnd/>
            <a:tailEnd/>
          </a:ln>
          <a:effectLst/>
        </p:spPr>
        <p:txBody>
          <a:bodyPr/>
          <a:lstStyle/>
          <a:p>
            <a:pPr>
              <a:spcBef>
                <a:spcPct val="50000"/>
              </a:spcBef>
            </a:pPr>
            <a:r>
              <a:rPr lang="de-DE" sz="1100"/>
              <a:t>persistent</a:t>
            </a:r>
          </a:p>
        </p:txBody>
      </p:sp>
      <p:grpSp>
        <p:nvGrpSpPr>
          <p:cNvPr id="72739" name="Group 35"/>
          <p:cNvGrpSpPr>
            <a:grpSpLocks/>
          </p:cNvGrpSpPr>
          <p:nvPr/>
        </p:nvGrpSpPr>
        <p:grpSpPr bwMode="auto">
          <a:xfrm>
            <a:off x="5314950" y="1485901"/>
            <a:ext cx="971550" cy="270272"/>
            <a:chOff x="3504" y="1248"/>
            <a:chExt cx="816" cy="227"/>
          </a:xfrm>
        </p:grpSpPr>
        <p:sp>
          <p:nvSpPr>
            <p:cNvPr id="72719" name="Line 15"/>
            <p:cNvSpPr>
              <a:spLocks noChangeShapeType="1"/>
            </p:cNvSpPr>
            <p:nvPr/>
          </p:nvSpPr>
          <p:spPr bwMode="auto">
            <a:xfrm>
              <a:off x="3504" y="1248"/>
              <a:ext cx="816" cy="0"/>
            </a:xfrm>
            <a:prstGeom prst="line">
              <a:avLst/>
            </a:prstGeom>
            <a:noFill/>
            <a:ln w="12700">
              <a:solidFill>
                <a:schemeClr val="tx1"/>
              </a:solidFill>
              <a:round/>
              <a:headEnd type="triangle" w="med" len="med"/>
              <a:tailEnd/>
            </a:ln>
            <a:effectLst/>
          </p:spPr>
          <p:txBody>
            <a:bodyPr wrap="none" anchor="ctr"/>
            <a:lstStyle/>
            <a:p>
              <a:endParaRPr lang="de-DE" sz="1100"/>
            </a:p>
          </p:txBody>
        </p:sp>
        <p:sp>
          <p:nvSpPr>
            <p:cNvPr id="72720" name="Text Box 16"/>
            <p:cNvSpPr txBox="1">
              <a:spLocks noChangeArrowheads="1"/>
            </p:cNvSpPr>
            <p:nvPr/>
          </p:nvSpPr>
          <p:spPr bwMode="auto">
            <a:xfrm>
              <a:off x="3504" y="1248"/>
              <a:ext cx="793" cy="227"/>
            </a:xfrm>
            <a:prstGeom prst="rect">
              <a:avLst/>
            </a:prstGeom>
            <a:noFill/>
            <a:ln w="6350">
              <a:noFill/>
              <a:miter lim="800000"/>
              <a:headEnd/>
              <a:tailEnd/>
            </a:ln>
            <a:effectLst/>
          </p:spPr>
          <p:txBody>
            <a:bodyPr/>
            <a:lstStyle/>
            <a:p>
              <a:pPr>
                <a:spcBef>
                  <a:spcPct val="50000"/>
                </a:spcBef>
              </a:pPr>
              <a:r>
                <a:rPr lang="de-DE" sz="1100"/>
                <a:t>einbringen</a:t>
              </a:r>
            </a:p>
          </p:txBody>
        </p:sp>
      </p:grpSp>
      <p:grpSp>
        <p:nvGrpSpPr>
          <p:cNvPr id="72738" name="Group 34"/>
          <p:cNvGrpSpPr>
            <a:grpSpLocks/>
          </p:cNvGrpSpPr>
          <p:nvPr/>
        </p:nvGrpSpPr>
        <p:grpSpPr bwMode="auto">
          <a:xfrm>
            <a:off x="5257800" y="1028700"/>
            <a:ext cx="1028700" cy="285750"/>
            <a:chOff x="3456" y="864"/>
            <a:chExt cx="864" cy="240"/>
          </a:xfrm>
        </p:grpSpPr>
        <p:sp>
          <p:nvSpPr>
            <p:cNvPr id="72718" name="Line 14"/>
            <p:cNvSpPr>
              <a:spLocks noChangeShapeType="1"/>
            </p:cNvSpPr>
            <p:nvPr/>
          </p:nvSpPr>
          <p:spPr bwMode="auto">
            <a:xfrm>
              <a:off x="3504" y="1104"/>
              <a:ext cx="816" cy="0"/>
            </a:xfrm>
            <a:prstGeom prst="line">
              <a:avLst/>
            </a:prstGeom>
            <a:noFill/>
            <a:ln w="12700">
              <a:solidFill>
                <a:schemeClr val="tx1"/>
              </a:solidFill>
              <a:round/>
              <a:headEnd/>
              <a:tailEnd type="triangle" w="med" len="med"/>
            </a:ln>
            <a:effectLst/>
          </p:spPr>
          <p:txBody>
            <a:bodyPr wrap="none" anchor="ctr"/>
            <a:lstStyle/>
            <a:p>
              <a:endParaRPr lang="de-DE" sz="1100"/>
            </a:p>
          </p:txBody>
        </p:sp>
        <p:sp>
          <p:nvSpPr>
            <p:cNvPr id="72721" name="Text Box 17"/>
            <p:cNvSpPr txBox="1">
              <a:spLocks noChangeArrowheads="1"/>
            </p:cNvSpPr>
            <p:nvPr/>
          </p:nvSpPr>
          <p:spPr bwMode="auto">
            <a:xfrm>
              <a:off x="3456" y="864"/>
              <a:ext cx="864" cy="227"/>
            </a:xfrm>
            <a:prstGeom prst="rect">
              <a:avLst/>
            </a:prstGeom>
            <a:noFill/>
            <a:ln w="6350">
              <a:noFill/>
              <a:miter lim="800000"/>
              <a:headEnd/>
              <a:tailEnd/>
            </a:ln>
            <a:effectLst/>
          </p:spPr>
          <p:txBody>
            <a:bodyPr/>
            <a:lstStyle/>
            <a:p>
              <a:pPr>
                <a:spcBef>
                  <a:spcPct val="50000"/>
                </a:spcBef>
              </a:pPr>
              <a:r>
                <a:rPr lang="de-DE" sz="1100"/>
                <a:t>verdrängen</a:t>
              </a:r>
            </a:p>
          </p:txBody>
        </p:sp>
      </p:grpSp>
      <p:grpSp>
        <p:nvGrpSpPr>
          <p:cNvPr id="72745" name="Group 41"/>
          <p:cNvGrpSpPr>
            <a:grpSpLocks/>
          </p:cNvGrpSpPr>
          <p:nvPr/>
        </p:nvGrpSpPr>
        <p:grpSpPr bwMode="auto">
          <a:xfrm>
            <a:off x="2357438" y="1545431"/>
            <a:ext cx="1543050" cy="2114550"/>
            <a:chOff x="1056" y="1296"/>
            <a:chExt cx="1296" cy="1776"/>
          </a:xfrm>
        </p:grpSpPr>
        <p:sp>
          <p:nvSpPr>
            <p:cNvPr id="72726" name="Line 22"/>
            <p:cNvSpPr>
              <a:spLocks noChangeShapeType="1"/>
            </p:cNvSpPr>
            <p:nvPr/>
          </p:nvSpPr>
          <p:spPr bwMode="auto">
            <a:xfrm flipH="1">
              <a:off x="1344" y="1296"/>
              <a:ext cx="1008" cy="1776"/>
            </a:xfrm>
            <a:prstGeom prst="line">
              <a:avLst/>
            </a:prstGeom>
            <a:noFill/>
            <a:ln w="6350">
              <a:solidFill>
                <a:schemeClr val="tx1"/>
              </a:solidFill>
              <a:round/>
              <a:headEnd/>
              <a:tailEnd type="triangle" w="med" len="med"/>
            </a:ln>
            <a:effectLst/>
          </p:spPr>
          <p:txBody>
            <a:bodyPr wrap="none" anchor="ctr"/>
            <a:lstStyle/>
            <a:p>
              <a:endParaRPr lang="de-DE" sz="1100"/>
            </a:p>
          </p:txBody>
        </p:sp>
        <p:sp>
          <p:nvSpPr>
            <p:cNvPr id="72727" name="Text Box 23"/>
            <p:cNvSpPr txBox="1">
              <a:spLocks noChangeArrowheads="1"/>
            </p:cNvSpPr>
            <p:nvPr/>
          </p:nvSpPr>
          <p:spPr bwMode="auto">
            <a:xfrm>
              <a:off x="1056" y="1824"/>
              <a:ext cx="793" cy="227"/>
            </a:xfrm>
            <a:prstGeom prst="rect">
              <a:avLst/>
            </a:prstGeom>
            <a:noFill/>
            <a:ln w="6350">
              <a:noFill/>
              <a:miter lim="800000"/>
              <a:headEnd/>
              <a:tailEnd/>
            </a:ln>
            <a:effectLst/>
          </p:spPr>
          <p:txBody>
            <a:bodyPr/>
            <a:lstStyle/>
            <a:p>
              <a:pPr>
                <a:spcBef>
                  <a:spcPct val="50000"/>
                </a:spcBef>
              </a:pPr>
              <a:r>
                <a:rPr lang="de-DE" sz="1100"/>
                <a:t>beenden</a:t>
              </a:r>
            </a:p>
          </p:txBody>
        </p:sp>
      </p:grpSp>
      <p:grpSp>
        <p:nvGrpSpPr>
          <p:cNvPr id="72737" name="Group 33"/>
          <p:cNvGrpSpPr>
            <a:grpSpLocks/>
          </p:cNvGrpSpPr>
          <p:nvPr/>
        </p:nvGrpSpPr>
        <p:grpSpPr bwMode="auto">
          <a:xfrm>
            <a:off x="2908697" y="1087039"/>
            <a:ext cx="1085850" cy="284559"/>
            <a:chOff x="1483" y="913"/>
            <a:chExt cx="912" cy="239"/>
          </a:xfrm>
        </p:grpSpPr>
        <p:sp>
          <p:nvSpPr>
            <p:cNvPr id="72728" name="Line 24"/>
            <p:cNvSpPr>
              <a:spLocks noChangeShapeType="1"/>
            </p:cNvSpPr>
            <p:nvPr/>
          </p:nvSpPr>
          <p:spPr bwMode="auto">
            <a:xfrm>
              <a:off x="1488" y="1152"/>
              <a:ext cx="768" cy="0"/>
            </a:xfrm>
            <a:prstGeom prst="line">
              <a:avLst/>
            </a:prstGeom>
            <a:noFill/>
            <a:ln w="6350">
              <a:solidFill>
                <a:schemeClr val="tx1"/>
              </a:solidFill>
              <a:round/>
              <a:headEnd/>
              <a:tailEnd type="triangle" w="med" len="med"/>
            </a:ln>
            <a:effectLst/>
          </p:spPr>
          <p:txBody>
            <a:bodyPr wrap="none" anchor="ctr"/>
            <a:lstStyle/>
            <a:p>
              <a:endParaRPr lang="de-DE" sz="1100"/>
            </a:p>
          </p:txBody>
        </p:sp>
        <p:sp>
          <p:nvSpPr>
            <p:cNvPr id="72729" name="Text Box 25"/>
            <p:cNvSpPr txBox="1">
              <a:spLocks noChangeArrowheads="1"/>
            </p:cNvSpPr>
            <p:nvPr/>
          </p:nvSpPr>
          <p:spPr bwMode="auto">
            <a:xfrm>
              <a:off x="1483" y="913"/>
              <a:ext cx="912" cy="227"/>
            </a:xfrm>
            <a:prstGeom prst="rect">
              <a:avLst/>
            </a:prstGeom>
            <a:noFill/>
            <a:ln w="6350">
              <a:noFill/>
              <a:miter lim="800000"/>
              <a:headEnd/>
              <a:tailEnd/>
            </a:ln>
            <a:effectLst/>
          </p:spPr>
          <p:txBody>
            <a:bodyPr/>
            <a:lstStyle/>
            <a:p>
              <a:pPr>
                <a:spcBef>
                  <a:spcPct val="50000"/>
                </a:spcBef>
              </a:pPr>
              <a:r>
                <a:rPr lang="de-DE" sz="1100"/>
                <a:t>inkarnieren</a:t>
              </a:r>
            </a:p>
          </p:txBody>
        </p:sp>
      </p:grpSp>
      <p:grpSp>
        <p:nvGrpSpPr>
          <p:cNvPr id="72741" name="Group 37"/>
          <p:cNvGrpSpPr>
            <a:grpSpLocks/>
          </p:cNvGrpSpPr>
          <p:nvPr/>
        </p:nvGrpSpPr>
        <p:grpSpPr bwMode="auto">
          <a:xfrm>
            <a:off x="4800600" y="1543050"/>
            <a:ext cx="1858566" cy="1028700"/>
            <a:chOff x="3072" y="1296"/>
            <a:chExt cx="1561" cy="864"/>
          </a:xfrm>
        </p:grpSpPr>
        <p:sp>
          <p:nvSpPr>
            <p:cNvPr id="72722" name="Text Box 18"/>
            <p:cNvSpPr txBox="1">
              <a:spLocks noChangeArrowheads="1"/>
            </p:cNvSpPr>
            <p:nvPr/>
          </p:nvSpPr>
          <p:spPr bwMode="auto">
            <a:xfrm>
              <a:off x="3840" y="1632"/>
              <a:ext cx="793" cy="227"/>
            </a:xfrm>
            <a:prstGeom prst="rect">
              <a:avLst/>
            </a:prstGeom>
            <a:noFill/>
            <a:ln w="6350">
              <a:noFill/>
              <a:miter lim="800000"/>
              <a:headEnd/>
              <a:tailEnd/>
            </a:ln>
            <a:effectLst/>
          </p:spPr>
          <p:txBody>
            <a:bodyPr/>
            <a:lstStyle/>
            <a:p>
              <a:pPr>
                <a:spcBef>
                  <a:spcPct val="50000"/>
                </a:spcBef>
              </a:pPr>
              <a:r>
                <a:rPr lang="de-DE" sz="1100"/>
                <a:t>abbrechen</a:t>
              </a:r>
            </a:p>
          </p:txBody>
        </p:sp>
        <p:sp>
          <p:nvSpPr>
            <p:cNvPr id="72730" name="Line 26"/>
            <p:cNvSpPr>
              <a:spLocks noChangeShapeType="1"/>
            </p:cNvSpPr>
            <p:nvPr/>
          </p:nvSpPr>
          <p:spPr bwMode="auto">
            <a:xfrm>
              <a:off x="3072" y="1296"/>
              <a:ext cx="1248" cy="864"/>
            </a:xfrm>
            <a:prstGeom prst="line">
              <a:avLst/>
            </a:prstGeom>
            <a:noFill/>
            <a:ln w="6350">
              <a:solidFill>
                <a:schemeClr val="tx1"/>
              </a:solidFill>
              <a:round/>
              <a:headEnd/>
              <a:tailEnd type="triangle" w="med" len="med"/>
            </a:ln>
            <a:effectLst/>
          </p:spPr>
          <p:txBody>
            <a:bodyPr wrap="none" anchor="ctr"/>
            <a:lstStyle/>
            <a:p>
              <a:endParaRPr lang="de-DE" sz="1100"/>
            </a:p>
          </p:txBody>
        </p:sp>
      </p:grpSp>
      <p:grpSp>
        <p:nvGrpSpPr>
          <p:cNvPr id="72742" name="Group 38"/>
          <p:cNvGrpSpPr>
            <a:grpSpLocks/>
          </p:cNvGrpSpPr>
          <p:nvPr/>
        </p:nvGrpSpPr>
        <p:grpSpPr bwMode="auto">
          <a:xfrm>
            <a:off x="6858000" y="2765823"/>
            <a:ext cx="1001316" cy="606028"/>
            <a:chOff x="4800" y="2323"/>
            <a:chExt cx="841" cy="509"/>
          </a:xfrm>
        </p:grpSpPr>
        <p:sp>
          <p:nvSpPr>
            <p:cNvPr id="72723" name="Text Box 19"/>
            <p:cNvSpPr txBox="1">
              <a:spLocks noChangeArrowheads="1"/>
            </p:cNvSpPr>
            <p:nvPr/>
          </p:nvSpPr>
          <p:spPr bwMode="auto">
            <a:xfrm>
              <a:off x="4848" y="2496"/>
              <a:ext cx="793" cy="227"/>
            </a:xfrm>
            <a:prstGeom prst="rect">
              <a:avLst/>
            </a:prstGeom>
            <a:noFill/>
            <a:ln w="6350">
              <a:noFill/>
              <a:miter lim="800000"/>
              <a:headEnd/>
              <a:tailEnd/>
            </a:ln>
            <a:effectLst/>
          </p:spPr>
          <p:txBody>
            <a:bodyPr/>
            <a:lstStyle/>
            <a:p>
              <a:pPr>
                <a:spcBef>
                  <a:spcPct val="50000"/>
                </a:spcBef>
              </a:pPr>
              <a:r>
                <a:rPr lang="de-DE" sz="1100"/>
                <a:t>abbrechen</a:t>
              </a:r>
            </a:p>
          </p:txBody>
        </p:sp>
        <p:sp>
          <p:nvSpPr>
            <p:cNvPr id="72732" name="Line 28"/>
            <p:cNvSpPr>
              <a:spLocks noChangeShapeType="1"/>
            </p:cNvSpPr>
            <p:nvPr/>
          </p:nvSpPr>
          <p:spPr bwMode="auto">
            <a:xfrm>
              <a:off x="4800" y="2323"/>
              <a:ext cx="0" cy="509"/>
            </a:xfrm>
            <a:prstGeom prst="line">
              <a:avLst/>
            </a:prstGeom>
            <a:noFill/>
            <a:ln w="6350">
              <a:solidFill>
                <a:schemeClr val="tx1"/>
              </a:solidFill>
              <a:round/>
              <a:headEnd/>
              <a:tailEnd type="triangle" w="med" len="med"/>
            </a:ln>
            <a:effectLst/>
          </p:spPr>
          <p:txBody>
            <a:bodyPr wrap="none" anchor="ctr"/>
            <a:lstStyle/>
            <a:p>
              <a:endParaRPr lang="de-DE" sz="1100"/>
            </a:p>
          </p:txBody>
        </p:sp>
      </p:grpSp>
      <p:grpSp>
        <p:nvGrpSpPr>
          <p:cNvPr id="72744" name="Group 40"/>
          <p:cNvGrpSpPr>
            <a:grpSpLocks/>
          </p:cNvGrpSpPr>
          <p:nvPr/>
        </p:nvGrpSpPr>
        <p:grpSpPr bwMode="auto">
          <a:xfrm>
            <a:off x="2228850" y="4000500"/>
            <a:ext cx="1143000" cy="457200"/>
            <a:chOff x="912" y="3360"/>
            <a:chExt cx="960" cy="384"/>
          </a:xfrm>
        </p:grpSpPr>
        <p:sp>
          <p:nvSpPr>
            <p:cNvPr id="72725" name="Text Box 21"/>
            <p:cNvSpPr txBox="1">
              <a:spLocks noChangeArrowheads="1"/>
            </p:cNvSpPr>
            <p:nvPr/>
          </p:nvSpPr>
          <p:spPr bwMode="auto">
            <a:xfrm>
              <a:off x="912" y="3408"/>
              <a:ext cx="960" cy="227"/>
            </a:xfrm>
            <a:prstGeom prst="rect">
              <a:avLst/>
            </a:prstGeom>
            <a:noFill/>
            <a:ln w="6350">
              <a:noFill/>
              <a:miter lim="800000"/>
              <a:headEnd/>
              <a:tailEnd/>
            </a:ln>
            <a:effectLst/>
          </p:spPr>
          <p:txBody>
            <a:bodyPr/>
            <a:lstStyle/>
            <a:p>
              <a:pPr>
                <a:spcBef>
                  <a:spcPct val="50000"/>
                </a:spcBef>
              </a:pPr>
              <a:r>
                <a:rPr lang="de-DE" sz="1100"/>
                <a:t>festschreiben</a:t>
              </a:r>
            </a:p>
          </p:txBody>
        </p:sp>
        <p:sp>
          <p:nvSpPr>
            <p:cNvPr id="72733" name="Line 29"/>
            <p:cNvSpPr>
              <a:spLocks noChangeShapeType="1"/>
            </p:cNvSpPr>
            <p:nvPr/>
          </p:nvSpPr>
          <p:spPr bwMode="auto">
            <a:xfrm>
              <a:off x="912" y="3360"/>
              <a:ext cx="0" cy="384"/>
            </a:xfrm>
            <a:prstGeom prst="line">
              <a:avLst/>
            </a:prstGeom>
            <a:noFill/>
            <a:ln w="6350">
              <a:solidFill>
                <a:schemeClr val="tx1"/>
              </a:solidFill>
              <a:round/>
              <a:headEnd/>
              <a:tailEnd type="triangle" w="med" len="med"/>
            </a:ln>
            <a:effectLst/>
          </p:spPr>
          <p:txBody>
            <a:bodyPr wrap="none" anchor="ctr"/>
            <a:lstStyle/>
            <a:p>
              <a:endParaRPr lang="de-DE" sz="1100"/>
            </a:p>
          </p:txBody>
        </p:sp>
      </p:grpSp>
      <p:grpSp>
        <p:nvGrpSpPr>
          <p:cNvPr id="72748" name="Group 44"/>
          <p:cNvGrpSpPr>
            <a:grpSpLocks/>
          </p:cNvGrpSpPr>
          <p:nvPr/>
        </p:nvGrpSpPr>
        <p:grpSpPr bwMode="auto">
          <a:xfrm>
            <a:off x="4343400" y="1543050"/>
            <a:ext cx="1200150" cy="857250"/>
            <a:chOff x="2688" y="1296"/>
            <a:chExt cx="1008" cy="720"/>
          </a:xfrm>
        </p:grpSpPr>
        <p:sp>
          <p:nvSpPr>
            <p:cNvPr id="72734" name="Line 30"/>
            <p:cNvSpPr>
              <a:spLocks noChangeShapeType="1"/>
            </p:cNvSpPr>
            <p:nvPr/>
          </p:nvSpPr>
          <p:spPr bwMode="auto">
            <a:xfrm>
              <a:off x="2744" y="1296"/>
              <a:ext cx="0" cy="720"/>
            </a:xfrm>
            <a:prstGeom prst="line">
              <a:avLst/>
            </a:prstGeom>
            <a:noFill/>
            <a:ln w="6350">
              <a:solidFill>
                <a:schemeClr val="tx1"/>
              </a:solidFill>
              <a:round/>
              <a:headEnd type="triangle" w="med" len="med"/>
              <a:tailEnd/>
            </a:ln>
            <a:effectLst/>
          </p:spPr>
          <p:txBody>
            <a:bodyPr wrap="none" anchor="ctr"/>
            <a:lstStyle/>
            <a:p>
              <a:endParaRPr lang="de-DE" sz="1100"/>
            </a:p>
          </p:txBody>
        </p:sp>
        <p:sp>
          <p:nvSpPr>
            <p:cNvPr id="72735" name="Text Box 31"/>
            <p:cNvSpPr txBox="1">
              <a:spLocks noChangeArrowheads="1"/>
            </p:cNvSpPr>
            <p:nvPr/>
          </p:nvSpPr>
          <p:spPr bwMode="auto">
            <a:xfrm>
              <a:off x="2688" y="1712"/>
              <a:ext cx="1008" cy="218"/>
            </a:xfrm>
            <a:prstGeom prst="rect">
              <a:avLst/>
            </a:prstGeom>
            <a:noFill/>
            <a:ln w="6350">
              <a:noFill/>
              <a:miter lim="800000"/>
              <a:headEnd/>
              <a:tailEnd/>
            </a:ln>
            <a:effectLst/>
          </p:spPr>
          <p:txBody>
            <a:bodyPr/>
            <a:lstStyle/>
            <a:p>
              <a:pPr>
                <a:spcBef>
                  <a:spcPct val="50000"/>
                </a:spcBef>
              </a:pPr>
              <a:r>
                <a:rPr lang="de-DE" sz="1100"/>
                <a:t>neustarten</a:t>
              </a:r>
            </a:p>
          </p:txBody>
        </p:sp>
      </p:grpSp>
      <p:grpSp>
        <p:nvGrpSpPr>
          <p:cNvPr id="72743" name="Group 39"/>
          <p:cNvGrpSpPr>
            <a:grpSpLocks/>
          </p:cNvGrpSpPr>
          <p:nvPr/>
        </p:nvGrpSpPr>
        <p:grpSpPr bwMode="auto">
          <a:xfrm>
            <a:off x="3028950" y="2765822"/>
            <a:ext cx="3371850" cy="1028700"/>
            <a:chOff x="1584" y="2323"/>
            <a:chExt cx="2832" cy="864"/>
          </a:xfrm>
        </p:grpSpPr>
        <p:sp>
          <p:nvSpPr>
            <p:cNvPr id="72724" name="Text Box 20"/>
            <p:cNvSpPr txBox="1">
              <a:spLocks noChangeArrowheads="1"/>
            </p:cNvSpPr>
            <p:nvPr/>
          </p:nvSpPr>
          <p:spPr bwMode="auto">
            <a:xfrm>
              <a:off x="2928" y="2880"/>
              <a:ext cx="793" cy="227"/>
            </a:xfrm>
            <a:prstGeom prst="rect">
              <a:avLst/>
            </a:prstGeom>
            <a:noFill/>
            <a:ln w="6350">
              <a:noFill/>
              <a:miter lim="800000"/>
              <a:headEnd/>
              <a:tailEnd/>
            </a:ln>
            <a:effectLst/>
          </p:spPr>
          <p:txBody>
            <a:bodyPr/>
            <a:lstStyle/>
            <a:p>
              <a:pPr>
                <a:spcBef>
                  <a:spcPct val="50000"/>
                </a:spcBef>
              </a:pPr>
              <a:r>
                <a:rPr lang="de-DE" sz="1100"/>
                <a:t>abbrechen</a:t>
              </a:r>
            </a:p>
          </p:txBody>
        </p:sp>
        <p:sp>
          <p:nvSpPr>
            <p:cNvPr id="72736" name="Line 32"/>
            <p:cNvSpPr>
              <a:spLocks noChangeShapeType="1"/>
            </p:cNvSpPr>
            <p:nvPr/>
          </p:nvSpPr>
          <p:spPr bwMode="auto">
            <a:xfrm flipV="1">
              <a:off x="1584" y="2323"/>
              <a:ext cx="2832" cy="864"/>
            </a:xfrm>
            <a:prstGeom prst="line">
              <a:avLst/>
            </a:prstGeom>
            <a:noFill/>
            <a:ln w="6350">
              <a:solidFill>
                <a:schemeClr val="tx1"/>
              </a:solidFill>
              <a:round/>
              <a:headEnd/>
              <a:tailEnd type="triangle" w="med" len="med"/>
            </a:ln>
            <a:effectLst/>
          </p:spPr>
          <p:txBody>
            <a:bodyPr wrap="none" anchor="ctr"/>
            <a:lstStyle/>
            <a:p>
              <a:endParaRPr lang="de-DE" sz="1100"/>
            </a:p>
          </p:txBody>
        </p:sp>
      </p:grpSp>
      <p:grpSp>
        <p:nvGrpSpPr>
          <p:cNvPr id="72747" name="Group 43"/>
          <p:cNvGrpSpPr>
            <a:grpSpLocks/>
          </p:cNvGrpSpPr>
          <p:nvPr/>
        </p:nvGrpSpPr>
        <p:grpSpPr bwMode="auto">
          <a:xfrm>
            <a:off x="5029201" y="2649142"/>
            <a:ext cx="1329929" cy="270272"/>
            <a:chOff x="3264" y="2225"/>
            <a:chExt cx="1117" cy="227"/>
          </a:xfrm>
        </p:grpSpPr>
        <p:sp>
          <p:nvSpPr>
            <p:cNvPr id="72731" name="Line 27"/>
            <p:cNvSpPr>
              <a:spLocks noChangeShapeType="1"/>
            </p:cNvSpPr>
            <p:nvPr/>
          </p:nvSpPr>
          <p:spPr bwMode="auto">
            <a:xfrm flipH="1">
              <a:off x="3264" y="2256"/>
              <a:ext cx="1033" cy="0"/>
            </a:xfrm>
            <a:prstGeom prst="line">
              <a:avLst/>
            </a:prstGeom>
            <a:noFill/>
            <a:ln w="6350">
              <a:solidFill>
                <a:schemeClr val="tx1"/>
              </a:solidFill>
              <a:round/>
              <a:headEnd/>
              <a:tailEnd type="triangle" w="med" len="med"/>
            </a:ln>
            <a:effectLst/>
          </p:spPr>
          <p:txBody>
            <a:bodyPr wrap="none" anchor="ctr"/>
            <a:lstStyle/>
            <a:p>
              <a:endParaRPr lang="de-DE" sz="1100"/>
            </a:p>
          </p:txBody>
        </p:sp>
        <p:sp>
          <p:nvSpPr>
            <p:cNvPr id="72746" name="Text Box 42"/>
            <p:cNvSpPr txBox="1">
              <a:spLocks noChangeArrowheads="1"/>
            </p:cNvSpPr>
            <p:nvPr/>
          </p:nvSpPr>
          <p:spPr bwMode="auto">
            <a:xfrm>
              <a:off x="3325" y="2225"/>
              <a:ext cx="1056" cy="227"/>
            </a:xfrm>
            <a:prstGeom prst="rect">
              <a:avLst/>
            </a:prstGeom>
            <a:noFill/>
            <a:ln w="6350">
              <a:noFill/>
              <a:miter lim="800000"/>
              <a:headEnd/>
              <a:tailEnd/>
            </a:ln>
            <a:effectLst/>
          </p:spPr>
          <p:txBody>
            <a:bodyPr/>
            <a:lstStyle/>
            <a:p>
              <a:pPr>
                <a:spcBef>
                  <a:spcPct val="50000"/>
                </a:spcBef>
              </a:pPr>
              <a:r>
                <a:rPr lang="de-DE" sz="1100"/>
                <a:t>zurücksetzten</a:t>
              </a:r>
            </a:p>
          </p:txBody>
        </p:sp>
      </p:grpSp>
      <p:sp>
        <p:nvSpPr>
          <p:cNvPr id="2" name="Foliennummernplatzhalter 1"/>
          <p:cNvSpPr>
            <a:spLocks noGrp="1"/>
          </p:cNvSpPr>
          <p:nvPr>
            <p:ph type="sldNum" sz="quarter" idx="12"/>
          </p:nvPr>
        </p:nvSpPr>
        <p:spPr/>
        <p:txBody>
          <a:bodyPr/>
          <a:lstStyle/>
          <a:p>
            <a:fld id="{2537F6C5-4A33-2D48-A031-50A1F03A2AD8}" type="slidenum">
              <a:rPr lang="en-US" altLang="x-none" smtClean="0"/>
              <a:pPr/>
              <a:t>11</a:t>
            </a:fld>
            <a:endParaRPr lang="en-US" altLang="x-none"/>
          </a:p>
        </p:txBody>
      </p:sp>
    </p:spTree>
    <p:extLst>
      <p:ext uri="{BB962C8B-B14F-4D97-AF65-F5344CB8AC3E}">
        <p14:creationId xmlns:p14="http://schemas.microsoft.com/office/powerpoint/2010/main" val="128884675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de-DE" sz="2400"/>
              <a:t>Operationen auf Transaktions-Ebene</a:t>
            </a:r>
          </a:p>
        </p:txBody>
      </p:sp>
      <p:sp>
        <p:nvSpPr>
          <p:cNvPr id="65542" name="Text Box 6"/>
          <p:cNvSpPr txBox="1">
            <a:spLocks noChangeArrowheads="1"/>
          </p:cNvSpPr>
          <p:nvPr/>
        </p:nvSpPr>
        <p:spPr bwMode="auto">
          <a:xfrm>
            <a:off x="306503" y="1828801"/>
            <a:ext cx="7580197" cy="2862322"/>
          </a:xfrm>
          <a:prstGeom prst="rect">
            <a:avLst/>
          </a:prstGeom>
          <a:noFill/>
          <a:ln w="6350">
            <a:noFill/>
            <a:miter lim="800000"/>
            <a:headEnd/>
            <a:tailEnd/>
          </a:ln>
          <a:effectLst/>
        </p:spPr>
        <p:txBody>
          <a:bodyPr wrap="square">
            <a:spAutoFit/>
          </a:bodyPr>
          <a:lstStyle/>
          <a:p>
            <a:pPr algn="l">
              <a:spcBef>
                <a:spcPct val="50000"/>
              </a:spcBef>
              <a:buClr>
                <a:schemeClr val="folHlink"/>
              </a:buClr>
              <a:buFont typeface="Wingdings" pitchFamily="2" charset="2"/>
              <a:buChar char="Ø"/>
            </a:pPr>
            <a:r>
              <a:rPr lang="de-DE" dirty="0"/>
              <a:t> </a:t>
            </a:r>
            <a:r>
              <a:rPr lang="de-DE" b="1" dirty="0" err="1"/>
              <a:t>begin</a:t>
            </a:r>
            <a:r>
              <a:rPr lang="de-DE" dirty="0"/>
              <a:t> </a:t>
            </a:r>
            <a:r>
              <a:rPr lang="de-DE" b="1" dirty="0" err="1"/>
              <a:t>of</a:t>
            </a:r>
            <a:r>
              <a:rPr lang="de-DE" dirty="0"/>
              <a:t> </a:t>
            </a:r>
            <a:r>
              <a:rPr lang="de-DE" b="1" dirty="0" err="1"/>
              <a:t>transaction</a:t>
            </a:r>
            <a:r>
              <a:rPr lang="de-DE" dirty="0"/>
              <a:t> </a:t>
            </a:r>
            <a:r>
              <a:rPr lang="de-DE" b="1" dirty="0"/>
              <a:t>(BOT)</a:t>
            </a:r>
            <a:r>
              <a:rPr lang="de-DE" dirty="0"/>
              <a:t>: Mit diesem Befehl wird der Beginn einer eine Transaktion darstellende Befehlsfolge gekennzeichnet.</a:t>
            </a:r>
          </a:p>
          <a:p>
            <a:pPr algn="l">
              <a:spcBef>
                <a:spcPct val="50000"/>
              </a:spcBef>
              <a:buClr>
                <a:schemeClr val="folHlink"/>
              </a:buClr>
              <a:buFont typeface="Wingdings" pitchFamily="2" charset="2"/>
              <a:buChar char="Ø"/>
            </a:pPr>
            <a:r>
              <a:rPr lang="de-DE" dirty="0"/>
              <a:t> </a:t>
            </a:r>
            <a:r>
              <a:rPr lang="de-DE" b="1" dirty="0" err="1"/>
              <a:t>commit</a:t>
            </a:r>
            <a:r>
              <a:rPr lang="de-DE" dirty="0"/>
              <a:t>: Hierdurch wird die Beendigung der Transaktion eingeleitet. Alle Änderungen der Datenbasis werden durch diesen Befehl festgeschrieben, d.h. sie werden dauerhaft in die Datenbank eingebaut.</a:t>
            </a:r>
          </a:p>
          <a:p>
            <a:pPr algn="l">
              <a:spcBef>
                <a:spcPct val="50000"/>
              </a:spcBef>
              <a:buClr>
                <a:schemeClr val="folHlink"/>
              </a:buClr>
              <a:buFont typeface="Wingdings" pitchFamily="2" charset="2"/>
              <a:buChar char="Ø"/>
            </a:pPr>
            <a:r>
              <a:rPr lang="de-DE" dirty="0"/>
              <a:t> </a:t>
            </a:r>
            <a:r>
              <a:rPr lang="de-DE" b="1" dirty="0" err="1"/>
              <a:t>abort</a:t>
            </a:r>
            <a:r>
              <a:rPr lang="de-DE" dirty="0"/>
              <a:t>: Dieser Befehl führt zu einem Selbstabbruch der Transaktion. Das Datenbanksystem muss sicherstellen, dass die Datenbasis wieder in den Zustand zurückgesetzt wird, der vor Beginn der Transaktionsausführung existierte.</a:t>
            </a:r>
          </a:p>
        </p:txBody>
      </p:sp>
      <p:sp>
        <p:nvSpPr>
          <p:cNvPr id="65543" name="Text Box 7"/>
          <p:cNvSpPr txBox="1">
            <a:spLocks noChangeArrowheads="1"/>
          </p:cNvSpPr>
          <p:nvPr/>
        </p:nvSpPr>
        <p:spPr bwMode="auto">
          <a:xfrm>
            <a:off x="306503" y="1200150"/>
            <a:ext cx="7465897" cy="415498"/>
          </a:xfrm>
          <a:prstGeom prst="rect">
            <a:avLst/>
          </a:prstGeom>
          <a:noFill/>
          <a:ln w="6350">
            <a:noFill/>
            <a:miter lim="800000"/>
            <a:headEnd/>
            <a:tailEnd/>
          </a:ln>
          <a:effectLst/>
        </p:spPr>
        <p:txBody>
          <a:bodyPr wrap="square">
            <a:spAutoFit/>
          </a:bodyPr>
          <a:lstStyle/>
          <a:p>
            <a:pPr algn="l">
              <a:spcBef>
                <a:spcPct val="50000"/>
              </a:spcBef>
            </a:pPr>
            <a:r>
              <a:rPr lang="de-DE" sz="2100" i="1"/>
              <a:t>In den klassischen Transaktionssystemen:</a:t>
            </a:r>
          </a:p>
        </p:txBody>
      </p:sp>
      <p:sp>
        <p:nvSpPr>
          <p:cNvPr id="2" name="Foliennummernplatzhalter 1"/>
          <p:cNvSpPr>
            <a:spLocks noGrp="1"/>
          </p:cNvSpPr>
          <p:nvPr>
            <p:ph type="sldNum" sz="quarter" idx="12"/>
          </p:nvPr>
        </p:nvSpPr>
        <p:spPr/>
        <p:txBody>
          <a:bodyPr/>
          <a:lstStyle/>
          <a:p>
            <a:fld id="{736C12D9-5618-764D-BF29-71852D175DBE}" type="slidenum">
              <a:rPr lang="en-US" altLang="x-none" smtClean="0"/>
              <a:pPr/>
              <a:t>2</a:t>
            </a:fld>
            <a:endParaRPr lang="en-US" altLang="x-none"/>
          </a:p>
        </p:txBody>
      </p:sp>
    </p:spTree>
    <p:extLst>
      <p:ext uri="{BB962C8B-B14F-4D97-AF65-F5344CB8AC3E}">
        <p14:creationId xmlns:p14="http://schemas.microsoft.com/office/powerpoint/2010/main" val="1540897073"/>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026"/>
          <p:cNvSpPr>
            <a:spLocks noGrp="1" noChangeArrowheads="1"/>
          </p:cNvSpPr>
          <p:nvPr>
            <p:ph type="title"/>
          </p:nvPr>
        </p:nvSpPr>
        <p:spPr/>
        <p:txBody>
          <a:bodyPr/>
          <a:lstStyle/>
          <a:p>
            <a:r>
              <a:rPr lang="de-DE" sz="2400"/>
              <a:t>Erweiterte Operationen auf Transaktions-Ebene</a:t>
            </a:r>
          </a:p>
        </p:txBody>
      </p:sp>
      <p:sp>
        <p:nvSpPr>
          <p:cNvPr id="66563" name="Text Box 1027"/>
          <p:cNvSpPr txBox="1">
            <a:spLocks noChangeArrowheads="1"/>
          </p:cNvSpPr>
          <p:nvPr/>
        </p:nvSpPr>
        <p:spPr bwMode="auto">
          <a:xfrm>
            <a:off x="618114" y="1257300"/>
            <a:ext cx="7268586" cy="3641381"/>
          </a:xfrm>
          <a:prstGeom prst="rect">
            <a:avLst/>
          </a:prstGeom>
          <a:noFill/>
          <a:ln w="6350">
            <a:noFill/>
            <a:miter lim="800000"/>
            <a:headEnd/>
            <a:tailEnd/>
          </a:ln>
          <a:effectLst/>
        </p:spPr>
        <p:txBody>
          <a:bodyPr wrap="square">
            <a:spAutoFit/>
          </a:bodyPr>
          <a:lstStyle/>
          <a:p>
            <a:pPr algn="l">
              <a:spcBef>
                <a:spcPct val="50000"/>
              </a:spcBef>
              <a:buClr>
                <a:schemeClr val="folHlink"/>
              </a:buClr>
              <a:buFont typeface="Wingdings" pitchFamily="2" charset="2"/>
              <a:buChar char="Ø"/>
            </a:pPr>
            <a:r>
              <a:rPr lang="de-DE" dirty="0"/>
              <a:t> </a:t>
            </a:r>
            <a:r>
              <a:rPr lang="de-DE" sz="1575" b="1" dirty="0" err="1"/>
              <a:t>define</a:t>
            </a:r>
            <a:r>
              <a:rPr lang="de-DE" sz="1575" b="1" dirty="0"/>
              <a:t> </a:t>
            </a:r>
            <a:r>
              <a:rPr lang="de-DE" sz="1575" b="1" dirty="0" err="1"/>
              <a:t>savepoint</a:t>
            </a:r>
            <a:r>
              <a:rPr lang="de-DE" sz="1575" b="1" dirty="0"/>
              <a:t>: </a:t>
            </a:r>
            <a:r>
              <a:rPr lang="de-DE" sz="1575" dirty="0"/>
              <a:t>Hierdurch wird ein Sicherungspunkt definiert, auf den sich die (noch aktive) Transaktion zurücksetzen lässt. Das DBMS muss sich dazu alle bis zu diesem Zeitpunkt ausgeführten Änderungen an der Datenbasis „merken“. Diese Änderungen dürfen aber noch nicht in der Datenbasis festgeschrieben werden, da die Transaktion durch ein </a:t>
            </a:r>
            <a:r>
              <a:rPr lang="de-DE" sz="1575" b="1" dirty="0" err="1"/>
              <a:t>abort</a:t>
            </a:r>
            <a:r>
              <a:rPr lang="de-DE" sz="1575" dirty="0"/>
              <a:t> immer noch gänzlich aufgegeben werden kann</a:t>
            </a:r>
          </a:p>
          <a:p>
            <a:pPr algn="l">
              <a:spcBef>
                <a:spcPct val="50000"/>
              </a:spcBef>
              <a:buClr>
                <a:schemeClr val="folHlink"/>
              </a:buClr>
              <a:buFont typeface="Wingdings" pitchFamily="2" charset="2"/>
              <a:buChar char="Ø"/>
            </a:pPr>
            <a:r>
              <a:rPr lang="de-DE" sz="1575" b="1" dirty="0" err="1"/>
              <a:t>backup</a:t>
            </a:r>
            <a:r>
              <a:rPr lang="de-DE" sz="1575" b="1" dirty="0"/>
              <a:t> </a:t>
            </a:r>
            <a:r>
              <a:rPr lang="de-DE" sz="1575" b="1" dirty="0" err="1"/>
              <a:t>transaction</a:t>
            </a:r>
            <a:r>
              <a:rPr lang="de-DE" sz="1575" dirty="0"/>
              <a:t>: Dieser Befehl dient dazu, die noch aktive Transaktion auf den jüngsten – also den zuletzt angelegten – Sicherungspunkt zurückzusetzen. Es hängt von der Funktionalität des Systems ab, ob auch ein Rücksetzen auf weiter zurückliegende Sicherungspunkte möglich ist. Um diese Funktionalität zu realisieren, benötigt man selbstverständlich entsprechend mehr Speicherkapazität, um die Zustände mehrerer Sicherungspunkte temporär abzuspeichern – oder wie wir in Kapitel 10 sehen werden, mehr Zeit, um die ausgeführten Operationen rückgängig zu machen.</a:t>
            </a:r>
          </a:p>
        </p:txBody>
      </p:sp>
      <p:sp>
        <p:nvSpPr>
          <p:cNvPr id="66564" name="Text Box 1028"/>
          <p:cNvSpPr txBox="1">
            <a:spLocks noChangeArrowheads="1"/>
          </p:cNvSpPr>
          <p:nvPr/>
        </p:nvSpPr>
        <p:spPr bwMode="auto">
          <a:xfrm>
            <a:off x="551705" y="914400"/>
            <a:ext cx="7220695" cy="415498"/>
          </a:xfrm>
          <a:prstGeom prst="rect">
            <a:avLst/>
          </a:prstGeom>
          <a:noFill/>
          <a:ln w="6350">
            <a:noFill/>
            <a:miter lim="800000"/>
            <a:headEnd/>
            <a:tailEnd/>
          </a:ln>
          <a:effectLst/>
        </p:spPr>
        <p:txBody>
          <a:bodyPr wrap="square">
            <a:spAutoFit/>
          </a:bodyPr>
          <a:lstStyle/>
          <a:p>
            <a:pPr algn="l">
              <a:spcBef>
                <a:spcPct val="50000"/>
              </a:spcBef>
            </a:pPr>
            <a:r>
              <a:rPr lang="de-DE" sz="2100" i="1"/>
              <a:t>Zusätzlich in neuen Datenbankanwendungen:</a:t>
            </a:r>
          </a:p>
        </p:txBody>
      </p:sp>
      <p:sp>
        <p:nvSpPr>
          <p:cNvPr id="2" name="Foliennummernplatzhalter 1"/>
          <p:cNvSpPr>
            <a:spLocks noGrp="1"/>
          </p:cNvSpPr>
          <p:nvPr>
            <p:ph type="sldNum" sz="quarter" idx="12"/>
          </p:nvPr>
        </p:nvSpPr>
        <p:spPr/>
        <p:txBody>
          <a:bodyPr/>
          <a:lstStyle/>
          <a:p>
            <a:fld id="{2537F6C5-4A33-2D48-A031-50A1F03A2AD8}" type="slidenum">
              <a:rPr lang="en-US" altLang="x-none" smtClean="0"/>
              <a:pPr/>
              <a:t>3</a:t>
            </a:fld>
            <a:endParaRPr lang="en-US" altLang="x-none"/>
          </a:p>
        </p:txBody>
      </p:sp>
    </p:spTree>
    <p:extLst>
      <p:ext uri="{BB962C8B-B14F-4D97-AF65-F5344CB8AC3E}">
        <p14:creationId xmlns:p14="http://schemas.microsoft.com/office/powerpoint/2010/main" val="1586343953"/>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de-DE"/>
              <a:t>Abschluss einer Transaktion</a:t>
            </a:r>
          </a:p>
        </p:txBody>
      </p:sp>
      <p:sp>
        <p:nvSpPr>
          <p:cNvPr id="67587" name="Text Box 3"/>
          <p:cNvSpPr txBox="1">
            <a:spLocks noChangeArrowheads="1"/>
          </p:cNvSpPr>
          <p:nvPr/>
        </p:nvSpPr>
        <p:spPr bwMode="auto">
          <a:xfrm>
            <a:off x="1257300" y="1200150"/>
            <a:ext cx="6743700" cy="830997"/>
          </a:xfrm>
          <a:prstGeom prst="rect">
            <a:avLst/>
          </a:prstGeom>
          <a:noFill/>
          <a:ln w="6350">
            <a:noFill/>
            <a:miter lim="800000"/>
            <a:headEnd/>
            <a:tailEnd/>
          </a:ln>
          <a:effectLst/>
        </p:spPr>
        <p:txBody>
          <a:bodyPr>
            <a:spAutoFit/>
          </a:bodyPr>
          <a:lstStyle/>
          <a:p>
            <a:pPr algn="l">
              <a:spcBef>
                <a:spcPct val="50000"/>
              </a:spcBef>
            </a:pPr>
            <a:r>
              <a:rPr lang="de-DE" sz="2400"/>
              <a:t>Für den </a:t>
            </a:r>
            <a:r>
              <a:rPr lang="de-DE" sz="2400">
                <a:solidFill>
                  <a:schemeClr val="accent1"/>
                </a:solidFill>
              </a:rPr>
              <a:t>Abschluss</a:t>
            </a:r>
            <a:r>
              <a:rPr lang="de-DE" sz="2400"/>
              <a:t> einer </a:t>
            </a:r>
            <a:r>
              <a:rPr lang="de-DE" sz="2400">
                <a:solidFill>
                  <a:schemeClr val="accent1"/>
                </a:solidFill>
              </a:rPr>
              <a:t>Transaktion</a:t>
            </a:r>
            <a:r>
              <a:rPr lang="de-DE" sz="2400"/>
              <a:t> gibt es </a:t>
            </a:r>
            <a:r>
              <a:rPr lang="de-DE" sz="2400">
                <a:solidFill>
                  <a:schemeClr val="accent1"/>
                </a:solidFill>
              </a:rPr>
              <a:t>zwei</a:t>
            </a:r>
            <a:r>
              <a:rPr lang="de-DE" sz="2400"/>
              <a:t> </a:t>
            </a:r>
            <a:r>
              <a:rPr lang="de-DE" sz="2400">
                <a:solidFill>
                  <a:schemeClr val="accent1"/>
                </a:solidFill>
              </a:rPr>
              <a:t>Möglichkeiten:</a:t>
            </a:r>
          </a:p>
        </p:txBody>
      </p:sp>
      <p:sp>
        <p:nvSpPr>
          <p:cNvPr id="67588" name="Text Box 4"/>
          <p:cNvSpPr txBox="1">
            <a:spLocks noChangeArrowheads="1"/>
          </p:cNvSpPr>
          <p:nvPr/>
        </p:nvSpPr>
        <p:spPr bwMode="auto">
          <a:xfrm>
            <a:off x="1428750" y="2400300"/>
            <a:ext cx="5829300" cy="738664"/>
          </a:xfrm>
          <a:prstGeom prst="rect">
            <a:avLst/>
          </a:prstGeom>
          <a:noFill/>
          <a:ln w="6350">
            <a:noFill/>
            <a:miter lim="800000"/>
            <a:headEnd/>
            <a:tailEnd/>
          </a:ln>
          <a:effectLst/>
        </p:spPr>
        <p:txBody>
          <a:bodyPr>
            <a:spAutoFit/>
          </a:bodyPr>
          <a:lstStyle/>
          <a:p>
            <a:pPr marL="342900" indent="-342900">
              <a:spcBef>
                <a:spcPct val="50000"/>
              </a:spcBef>
              <a:buClr>
                <a:srgbClr val="CC0099"/>
              </a:buClr>
              <a:buFontTx/>
              <a:buAutoNum type="arabicPeriod"/>
            </a:pPr>
            <a:r>
              <a:rPr lang="de-DE" sz="2100"/>
              <a:t>Den erfolgreichen Abschluss durch ein </a:t>
            </a:r>
            <a:r>
              <a:rPr lang="de-DE" sz="2100" b="1">
                <a:solidFill>
                  <a:srgbClr val="CC0099"/>
                </a:solidFill>
              </a:rPr>
              <a:t>commit</a:t>
            </a:r>
            <a:r>
              <a:rPr lang="de-DE" sz="2100"/>
              <a:t>.</a:t>
            </a:r>
          </a:p>
        </p:txBody>
      </p:sp>
      <p:sp>
        <p:nvSpPr>
          <p:cNvPr id="67589" name="Text Box 5"/>
          <p:cNvSpPr txBox="1">
            <a:spLocks noChangeArrowheads="1"/>
          </p:cNvSpPr>
          <p:nvPr/>
        </p:nvSpPr>
        <p:spPr bwMode="auto">
          <a:xfrm>
            <a:off x="1428750" y="3543300"/>
            <a:ext cx="5829300" cy="415498"/>
          </a:xfrm>
          <a:prstGeom prst="rect">
            <a:avLst/>
          </a:prstGeom>
          <a:noFill/>
          <a:ln w="6350">
            <a:noFill/>
            <a:miter lim="800000"/>
            <a:headEnd/>
            <a:tailEnd/>
          </a:ln>
          <a:effectLst/>
        </p:spPr>
        <p:txBody>
          <a:bodyPr>
            <a:spAutoFit/>
          </a:bodyPr>
          <a:lstStyle/>
          <a:p>
            <a:pPr marL="342900" indent="-342900">
              <a:spcBef>
                <a:spcPct val="50000"/>
              </a:spcBef>
              <a:buClr>
                <a:srgbClr val="CC0099"/>
              </a:buClr>
              <a:buFontTx/>
              <a:buAutoNum type="arabicPeriod" startAt="2"/>
            </a:pPr>
            <a:r>
              <a:rPr lang="de-DE" sz="2100"/>
              <a:t>Den erfolglosen Abschluss durch ein </a:t>
            </a:r>
            <a:r>
              <a:rPr lang="de-DE" sz="2100" b="1">
                <a:solidFill>
                  <a:srgbClr val="CC0099"/>
                </a:solidFill>
              </a:rPr>
              <a:t>abort</a:t>
            </a:r>
            <a:r>
              <a:rPr lang="de-DE" sz="2100"/>
              <a:t>.</a:t>
            </a:r>
          </a:p>
        </p:txBody>
      </p:sp>
      <p:sp>
        <p:nvSpPr>
          <p:cNvPr id="2" name="Foliennummernplatzhalter 1"/>
          <p:cNvSpPr>
            <a:spLocks noGrp="1"/>
          </p:cNvSpPr>
          <p:nvPr>
            <p:ph type="sldNum" sz="quarter" idx="12"/>
          </p:nvPr>
        </p:nvSpPr>
        <p:spPr/>
        <p:txBody>
          <a:bodyPr/>
          <a:lstStyle/>
          <a:p>
            <a:fld id="{736C12D9-5618-764D-BF29-71852D175DBE}" type="slidenum">
              <a:rPr lang="en-US" altLang="x-none" smtClean="0"/>
              <a:pPr/>
              <a:t>4</a:t>
            </a:fld>
            <a:endParaRPr lang="en-US" altLang="x-none"/>
          </a:p>
        </p:txBody>
      </p:sp>
    </p:spTree>
    <p:extLst>
      <p:ext uri="{BB962C8B-B14F-4D97-AF65-F5344CB8AC3E}">
        <p14:creationId xmlns:p14="http://schemas.microsoft.com/office/powerpoint/2010/main" val="17435567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67588"/>
                                        </p:tgtEl>
                                        <p:attrNameLst>
                                          <p:attrName>style.visibility</p:attrName>
                                        </p:attrNameLst>
                                      </p:cBhvr>
                                      <p:to>
                                        <p:strVal val="visible"/>
                                      </p:to>
                                    </p:set>
                                    <p:anim calcmode="lin" valueType="num">
                                      <p:cBhvr>
                                        <p:cTn id="7" dur="500" fill="hold"/>
                                        <p:tgtEl>
                                          <p:spTgt spid="67588"/>
                                        </p:tgtEl>
                                        <p:attrNameLst>
                                          <p:attrName>ppt_w</p:attrName>
                                        </p:attrNameLst>
                                      </p:cBhvr>
                                      <p:tavLst>
                                        <p:tav tm="0">
                                          <p:val>
                                            <p:fltVal val="0"/>
                                          </p:val>
                                        </p:tav>
                                        <p:tav tm="100000">
                                          <p:val>
                                            <p:strVal val="#ppt_w"/>
                                          </p:val>
                                        </p:tav>
                                      </p:tavLst>
                                    </p:anim>
                                    <p:anim calcmode="lin" valueType="num">
                                      <p:cBhvr>
                                        <p:cTn id="8" dur="500" fill="hold"/>
                                        <p:tgtEl>
                                          <p:spTgt spid="67588"/>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67589"/>
                                        </p:tgtEl>
                                        <p:attrNameLst>
                                          <p:attrName>style.visibility</p:attrName>
                                        </p:attrNameLst>
                                      </p:cBhvr>
                                      <p:to>
                                        <p:strVal val="visible"/>
                                      </p:to>
                                    </p:set>
                                    <p:anim calcmode="lin" valueType="num">
                                      <p:cBhvr>
                                        <p:cTn id="13" dur="500" fill="hold"/>
                                        <p:tgtEl>
                                          <p:spTgt spid="67589"/>
                                        </p:tgtEl>
                                        <p:attrNameLst>
                                          <p:attrName>ppt_w</p:attrName>
                                        </p:attrNameLst>
                                      </p:cBhvr>
                                      <p:tavLst>
                                        <p:tav tm="0">
                                          <p:val>
                                            <p:fltVal val="0"/>
                                          </p:val>
                                        </p:tav>
                                        <p:tav tm="100000">
                                          <p:val>
                                            <p:strVal val="#ppt_w"/>
                                          </p:val>
                                        </p:tav>
                                      </p:tavLst>
                                    </p:anim>
                                    <p:anim calcmode="lin" valueType="num">
                                      <p:cBhvr>
                                        <p:cTn id="14" dur="500" fill="hold"/>
                                        <p:tgtEl>
                                          <p:spTgt spid="6758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8" grpId="0" autoUpdateAnimBg="0"/>
      <p:bldP spid="67589"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de-DE" sz="2400" dirty="0"/>
              <a:t>Eigenschaften von Transaktionen:</a:t>
            </a:r>
            <a:br>
              <a:rPr lang="de-DE" sz="2400" dirty="0"/>
            </a:br>
            <a:r>
              <a:rPr lang="de-DE" sz="2400" dirty="0">
                <a:solidFill>
                  <a:srgbClr val="CC0099"/>
                </a:solidFill>
              </a:rPr>
              <a:t>ACID</a:t>
            </a:r>
          </a:p>
        </p:txBody>
      </p:sp>
      <p:sp>
        <p:nvSpPr>
          <p:cNvPr id="68612" name="Text Box 4"/>
          <p:cNvSpPr txBox="1">
            <a:spLocks noChangeArrowheads="1"/>
          </p:cNvSpPr>
          <p:nvPr/>
        </p:nvSpPr>
        <p:spPr bwMode="auto">
          <a:xfrm>
            <a:off x="794034" y="2003630"/>
            <a:ext cx="6343650" cy="646331"/>
          </a:xfrm>
          <a:prstGeom prst="rect">
            <a:avLst/>
          </a:prstGeom>
          <a:noFill/>
          <a:ln w="6350">
            <a:noFill/>
            <a:miter lim="800000"/>
            <a:headEnd/>
            <a:tailEnd/>
          </a:ln>
          <a:effectLst/>
        </p:spPr>
        <p:txBody>
          <a:bodyPr>
            <a:spAutoFit/>
          </a:bodyPr>
          <a:lstStyle/>
          <a:p>
            <a:pPr algn="l">
              <a:lnSpc>
                <a:spcPct val="90000"/>
              </a:lnSpc>
              <a:spcBef>
                <a:spcPct val="20000"/>
              </a:spcBef>
              <a:buClr>
                <a:schemeClr val="accent2"/>
              </a:buClr>
              <a:buFont typeface="Webdings" pitchFamily="18" charset="2"/>
              <a:buChar char="="/>
            </a:pPr>
            <a:r>
              <a:rPr kumimoji="1" lang="de-DE" b="1" dirty="0" err="1"/>
              <a:t>C</a:t>
            </a:r>
            <a:r>
              <a:rPr kumimoji="1" lang="de-DE" dirty="0" err="1"/>
              <a:t>onsistency</a:t>
            </a:r>
            <a:endParaRPr kumimoji="1" lang="de-DE" dirty="0"/>
          </a:p>
          <a:p>
            <a:pPr lvl="1" algn="l">
              <a:lnSpc>
                <a:spcPct val="90000"/>
              </a:lnSpc>
              <a:spcBef>
                <a:spcPct val="20000"/>
              </a:spcBef>
              <a:buClr>
                <a:schemeClr val="accent2"/>
              </a:buClr>
              <a:buFont typeface="Webdings" pitchFamily="18" charset="2"/>
              <a:buChar char="="/>
            </a:pPr>
            <a:r>
              <a:rPr kumimoji="1" lang="de-DE" dirty="0"/>
              <a:t>Konsistenter Zustand der DB </a:t>
            </a:r>
            <a:r>
              <a:rPr kumimoji="1" lang="de-DE" dirty="0">
                <a:sym typeface="Wingdings" pitchFamily="2" charset="2"/>
              </a:rPr>
              <a:t> k. Zustand</a:t>
            </a:r>
            <a:endParaRPr kumimoji="1" lang="de-DE" dirty="0"/>
          </a:p>
        </p:txBody>
      </p:sp>
      <p:sp>
        <p:nvSpPr>
          <p:cNvPr id="68613" name="Text Box 5"/>
          <p:cNvSpPr txBox="1">
            <a:spLocks noChangeArrowheads="1"/>
          </p:cNvSpPr>
          <p:nvPr/>
        </p:nvSpPr>
        <p:spPr bwMode="auto">
          <a:xfrm>
            <a:off x="794034" y="2837067"/>
            <a:ext cx="6343650" cy="646331"/>
          </a:xfrm>
          <a:prstGeom prst="rect">
            <a:avLst/>
          </a:prstGeom>
          <a:noFill/>
          <a:ln w="6350">
            <a:noFill/>
            <a:miter lim="800000"/>
            <a:headEnd/>
            <a:tailEnd/>
          </a:ln>
          <a:effectLst/>
        </p:spPr>
        <p:txBody>
          <a:bodyPr>
            <a:spAutoFit/>
          </a:bodyPr>
          <a:lstStyle/>
          <a:p>
            <a:pPr algn="l">
              <a:lnSpc>
                <a:spcPct val="90000"/>
              </a:lnSpc>
              <a:spcBef>
                <a:spcPct val="20000"/>
              </a:spcBef>
              <a:buClr>
                <a:schemeClr val="accent2"/>
              </a:buClr>
              <a:buFont typeface="Webdings" pitchFamily="18" charset="2"/>
              <a:buChar char="="/>
            </a:pPr>
            <a:r>
              <a:rPr kumimoji="1" lang="de-DE" b="1"/>
              <a:t>I</a:t>
            </a:r>
            <a:r>
              <a:rPr kumimoji="1" lang="de-DE"/>
              <a:t>solation</a:t>
            </a:r>
          </a:p>
          <a:p>
            <a:pPr lvl="1" algn="l">
              <a:lnSpc>
                <a:spcPct val="90000"/>
              </a:lnSpc>
              <a:spcBef>
                <a:spcPct val="20000"/>
              </a:spcBef>
              <a:buClr>
                <a:schemeClr val="accent2"/>
              </a:buClr>
              <a:buFont typeface="Webdings" pitchFamily="18" charset="2"/>
              <a:buChar char="="/>
            </a:pPr>
            <a:r>
              <a:rPr lang="de-DE"/>
              <a:t>Jede Transaktion hat die DB „für sich allein“</a:t>
            </a:r>
          </a:p>
        </p:txBody>
      </p:sp>
      <p:sp>
        <p:nvSpPr>
          <p:cNvPr id="68615" name="Text Box 7"/>
          <p:cNvSpPr txBox="1">
            <a:spLocks noChangeArrowheads="1"/>
          </p:cNvSpPr>
          <p:nvPr/>
        </p:nvSpPr>
        <p:spPr bwMode="auto">
          <a:xfrm>
            <a:off x="794034" y="3637167"/>
            <a:ext cx="6343650" cy="895630"/>
          </a:xfrm>
          <a:prstGeom prst="rect">
            <a:avLst/>
          </a:prstGeom>
          <a:noFill/>
          <a:ln w="6350">
            <a:noFill/>
            <a:miter lim="800000"/>
            <a:headEnd/>
            <a:tailEnd/>
          </a:ln>
          <a:effectLst/>
        </p:spPr>
        <p:txBody>
          <a:bodyPr>
            <a:spAutoFit/>
          </a:bodyPr>
          <a:lstStyle/>
          <a:p>
            <a:pPr algn="l">
              <a:lnSpc>
                <a:spcPct val="90000"/>
              </a:lnSpc>
              <a:spcBef>
                <a:spcPct val="20000"/>
              </a:spcBef>
              <a:buClr>
                <a:schemeClr val="accent2"/>
              </a:buClr>
              <a:buFont typeface="Webdings" pitchFamily="18" charset="2"/>
              <a:buChar char="="/>
            </a:pPr>
            <a:r>
              <a:rPr kumimoji="1" lang="de-DE" b="1"/>
              <a:t>D</a:t>
            </a:r>
            <a:r>
              <a:rPr kumimoji="1" lang="de-DE"/>
              <a:t>urability (Dauerhaftigkeit)</a:t>
            </a:r>
          </a:p>
          <a:p>
            <a:pPr lvl="1" algn="l">
              <a:lnSpc>
                <a:spcPct val="90000"/>
              </a:lnSpc>
              <a:spcBef>
                <a:spcPct val="20000"/>
              </a:spcBef>
              <a:buClr>
                <a:schemeClr val="accent2"/>
              </a:buClr>
              <a:buFont typeface="Webdings" pitchFamily="18" charset="2"/>
              <a:buChar char="="/>
            </a:pPr>
            <a:r>
              <a:rPr lang="de-DE"/>
              <a:t>Änderungen erfolgreicher Transaktionen dürfen nie verloren gehen</a:t>
            </a:r>
          </a:p>
        </p:txBody>
      </p:sp>
      <p:sp>
        <p:nvSpPr>
          <p:cNvPr id="2" name="Foliennummernplatzhalter 1"/>
          <p:cNvSpPr>
            <a:spLocks noGrp="1"/>
          </p:cNvSpPr>
          <p:nvPr>
            <p:ph type="sldNum" sz="quarter" idx="12"/>
          </p:nvPr>
        </p:nvSpPr>
        <p:spPr>
          <a:xfrm>
            <a:off x="6667658" y="4863909"/>
            <a:ext cx="2052000" cy="273844"/>
          </a:xfrm>
        </p:spPr>
        <p:txBody>
          <a:bodyPr/>
          <a:lstStyle/>
          <a:p>
            <a:fld id="{2537F6C5-4A33-2D48-A031-50A1F03A2AD8}" type="slidenum">
              <a:rPr lang="en-US" altLang="x-none" smtClean="0"/>
              <a:pPr/>
              <a:t>5</a:t>
            </a:fld>
            <a:endParaRPr lang="en-US" altLang="x-none"/>
          </a:p>
        </p:txBody>
      </p:sp>
      <p:sp>
        <p:nvSpPr>
          <p:cNvPr id="8" name="Text Box 4"/>
          <p:cNvSpPr txBox="1">
            <a:spLocks noChangeArrowheads="1"/>
          </p:cNvSpPr>
          <p:nvPr/>
        </p:nvSpPr>
        <p:spPr bwMode="auto">
          <a:xfrm>
            <a:off x="794034" y="1051487"/>
            <a:ext cx="6343650" cy="646331"/>
          </a:xfrm>
          <a:prstGeom prst="rect">
            <a:avLst/>
          </a:prstGeom>
          <a:noFill/>
          <a:ln w="6350">
            <a:noFill/>
            <a:miter lim="800000"/>
            <a:headEnd/>
            <a:tailEnd/>
          </a:ln>
          <a:effectLst/>
        </p:spPr>
        <p:txBody>
          <a:bodyPr>
            <a:spAutoFit/>
          </a:bodyPr>
          <a:lstStyle/>
          <a:p>
            <a:pPr algn="l">
              <a:lnSpc>
                <a:spcPct val="90000"/>
              </a:lnSpc>
              <a:spcBef>
                <a:spcPct val="20000"/>
              </a:spcBef>
              <a:buClr>
                <a:schemeClr val="accent2"/>
              </a:buClr>
              <a:buFont typeface="Webdings" pitchFamily="18" charset="2"/>
              <a:buChar char="="/>
            </a:pPr>
            <a:r>
              <a:rPr kumimoji="1" lang="de-DE" b="1" dirty="0" err="1" smtClean="0"/>
              <a:t>A</a:t>
            </a:r>
            <a:r>
              <a:rPr kumimoji="1" lang="de-DE" dirty="0" err="1" smtClean="0"/>
              <a:t>tomicity</a:t>
            </a:r>
            <a:r>
              <a:rPr kumimoji="1" lang="de-DE" dirty="0" smtClean="0"/>
              <a:t> (</a:t>
            </a:r>
            <a:r>
              <a:rPr kumimoji="1" lang="de-DE" dirty="0" err="1" smtClean="0"/>
              <a:t>Atomarität</a:t>
            </a:r>
            <a:r>
              <a:rPr kumimoji="1" lang="de-DE" dirty="0" smtClean="0"/>
              <a:t>)</a:t>
            </a:r>
            <a:endParaRPr kumimoji="1" lang="de-DE" dirty="0"/>
          </a:p>
          <a:p>
            <a:pPr lvl="1" algn="l">
              <a:lnSpc>
                <a:spcPct val="90000"/>
              </a:lnSpc>
              <a:spcBef>
                <a:spcPct val="20000"/>
              </a:spcBef>
              <a:buClr>
                <a:schemeClr val="accent2"/>
              </a:buClr>
              <a:buFont typeface="Webdings" pitchFamily="18" charset="2"/>
              <a:buChar char="="/>
            </a:pPr>
            <a:r>
              <a:rPr kumimoji="1" lang="de-DE" dirty="0" smtClean="0"/>
              <a:t>Alles oder Nichts</a:t>
            </a:r>
            <a:endParaRPr kumimoji="1" lang="de-DE" dirty="0"/>
          </a:p>
        </p:txBody>
      </p:sp>
    </p:spTree>
    <p:extLst>
      <p:ext uri="{BB962C8B-B14F-4D97-AF65-F5344CB8AC3E}">
        <p14:creationId xmlns:p14="http://schemas.microsoft.com/office/powerpoint/2010/main" val="68594071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8612"/>
                                        </p:tgtEl>
                                        <p:attrNameLst>
                                          <p:attrName>style.visibility</p:attrName>
                                        </p:attrNameLst>
                                      </p:cBhvr>
                                      <p:to>
                                        <p:strVal val="visible"/>
                                      </p:to>
                                    </p:set>
                                    <p:anim calcmode="lin" valueType="num">
                                      <p:cBhvr additive="base">
                                        <p:cTn id="13" dur="500" fill="hold"/>
                                        <p:tgtEl>
                                          <p:spTgt spid="68612"/>
                                        </p:tgtEl>
                                        <p:attrNameLst>
                                          <p:attrName>ppt_x</p:attrName>
                                        </p:attrNameLst>
                                      </p:cBhvr>
                                      <p:tavLst>
                                        <p:tav tm="0">
                                          <p:val>
                                            <p:strVal val="#ppt_x"/>
                                          </p:val>
                                        </p:tav>
                                        <p:tav tm="100000">
                                          <p:val>
                                            <p:strVal val="#ppt_x"/>
                                          </p:val>
                                        </p:tav>
                                      </p:tavLst>
                                    </p:anim>
                                    <p:anim calcmode="lin" valueType="num">
                                      <p:cBhvr additive="base">
                                        <p:cTn id="14" dur="500" fill="hold"/>
                                        <p:tgtEl>
                                          <p:spTgt spid="686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8613"/>
                                        </p:tgtEl>
                                        <p:attrNameLst>
                                          <p:attrName>style.visibility</p:attrName>
                                        </p:attrNameLst>
                                      </p:cBhvr>
                                      <p:to>
                                        <p:strVal val="visible"/>
                                      </p:to>
                                    </p:set>
                                    <p:anim calcmode="lin" valueType="num">
                                      <p:cBhvr additive="base">
                                        <p:cTn id="19" dur="500" fill="hold"/>
                                        <p:tgtEl>
                                          <p:spTgt spid="68613"/>
                                        </p:tgtEl>
                                        <p:attrNameLst>
                                          <p:attrName>ppt_x</p:attrName>
                                        </p:attrNameLst>
                                      </p:cBhvr>
                                      <p:tavLst>
                                        <p:tav tm="0">
                                          <p:val>
                                            <p:strVal val="#ppt_x"/>
                                          </p:val>
                                        </p:tav>
                                        <p:tav tm="100000">
                                          <p:val>
                                            <p:strVal val="#ppt_x"/>
                                          </p:val>
                                        </p:tav>
                                      </p:tavLst>
                                    </p:anim>
                                    <p:anim calcmode="lin" valueType="num">
                                      <p:cBhvr additive="base">
                                        <p:cTn id="20" dur="500" fill="hold"/>
                                        <p:tgtEl>
                                          <p:spTgt spid="686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8615"/>
                                        </p:tgtEl>
                                        <p:attrNameLst>
                                          <p:attrName>style.visibility</p:attrName>
                                        </p:attrNameLst>
                                      </p:cBhvr>
                                      <p:to>
                                        <p:strVal val="visible"/>
                                      </p:to>
                                    </p:set>
                                    <p:anim calcmode="lin" valueType="num">
                                      <p:cBhvr additive="base">
                                        <p:cTn id="25" dur="500" fill="hold"/>
                                        <p:tgtEl>
                                          <p:spTgt spid="68615"/>
                                        </p:tgtEl>
                                        <p:attrNameLst>
                                          <p:attrName>ppt_x</p:attrName>
                                        </p:attrNameLst>
                                      </p:cBhvr>
                                      <p:tavLst>
                                        <p:tav tm="0">
                                          <p:val>
                                            <p:strVal val="#ppt_x"/>
                                          </p:val>
                                        </p:tav>
                                        <p:tav tm="100000">
                                          <p:val>
                                            <p:strVal val="#ppt_x"/>
                                          </p:val>
                                        </p:tav>
                                      </p:tavLst>
                                    </p:anim>
                                    <p:anim calcmode="lin" valueType="num">
                                      <p:cBhvr additive="base">
                                        <p:cTn id="26" dur="500" fill="hold"/>
                                        <p:tgtEl>
                                          <p:spTgt spid="686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2" grpId="0" autoUpdateAnimBg="0"/>
      <p:bldP spid="68613" grpId="0" autoUpdateAnimBg="0"/>
      <p:bldP spid="68615" grpId="0" autoUpdateAnimBg="0"/>
      <p:bldP spid="8"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de-DE"/>
              <a:t>Eigenschaften von Transaktionen</a:t>
            </a:r>
          </a:p>
        </p:txBody>
      </p:sp>
      <p:sp>
        <p:nvSpPr>
          <p:cNvPr id="69640" name="Text Box 8"/>
          <p:cNvSpPr txBox="1">
            <a:spLocks noChangeArrowheads="1"/>
          </p:cNvSpPr>
          <p:nvPr/>
        </p:nvSpPr>
        <p:spPr bwMode="auto">
          <a:xfrm>
            <a:off x="1257300" y="4629150"/>
            <a:ext cx="6572250" cy="323165"/>
          </a:xfrm>
          <a:prstGeom prst="rect">
            <a:avLst/>
          </a:prstGeom>
          <a:noFill/>
          <a:ln w="6350">
            <a:noFill/>
            <a:miter lim="800000"/>
            <a:headEnd/>
            <a:tailEnd/>
          </a:ln>
          <a:effectLst/>
        </p:spPr>
        <p:txBody>
          <a:bodyPr>
            <a:spAutoFit/>
          </a:bodyPr>
          <a:lstStyle/>
          <a:p>
            <a:pPr algn="l">
              <a:spcBef>
                <a:spcPct val="50000"/>
              </a:spcBef>
            </a:pPr>
            <a:r>
              <a:rPr lang="de-DE" sz="1500"/>
              <a:t>Abb.: Transaktionsbeginn und –ende relativ zu einem Systemabsturz</a:t>
            </a:r>
          </a:p>
        </p:txBody>
      </p:sp>
      <p:sp>
        <p:nvSpPr>
          <p:cNvPr id="69641" name="Line 9"/>
          <p:cNvSpPr>
            <a:spLocks noChangeShapeType="1"/>
          </p:cNvSpPr>
          <p:nvPr/>
        </p:nvSpPr>
        <p:spPr bwMode="auto">
          <a:xfrm>
            <a:off x="1943100" y="1828800"/>
            <a:ext cx="0" cy="2228850"/>
          </a:xfrm>
          <a:prstGeom prst="line">
            <a:avLst/>
          </a:prstGeom>
          <a:noFill/>
          <a:ln w="6350">
            <a:solidFill>
              <a:schemeClr val="tx1"/>
            </a:solidFill>
            <a:round/>
            <a:headEnd/>
            <a:tailEnd/>
          </a:ln>
          <a:effectLst/>
        </p:spPr>
        <p:txBody>
          <a:bodyPr wrap="none" anchor="ctr"/>
          <a:lstStyle/>
          <a:p>
            <a:endParaRPr lang="de-DE"/>
          </a:p>
        </p:txBody>
      </p:sp>
      <p:sp>
        <p:nvSpPr>
          <p:cNvPr id="69643" name="Line 11"/>
          <p:cNvSpPr>
            <a:spLocks noChangeShapeType="1"/>
          </p:cNvSpPr>
          <p:nvPr/>
        </p:nvSpPr>
        <p:spPr bwMode="auto">
          <a:xfrm>
            <a:off x="1943100" y="4057650"/>
            <a:ext cx="5486400" cy="0"/>
          </a:xfrm>
          <a:prstGeom prst="line">
            <a:avLst/>
          </a:prstGeom>
          <a:noFill/>
          <a:ln w="6350">
            <a:solidFill>
              <a:schemeClr val="tx1"/>
            </a:solidFill>
            <a:round/>
            <a:headEnd/>
            <a:tailEnd type="triangle" w="med" len="med"/>
          </a:ln>
          <a:effectLst/>
        </p:spPr>
        <p:txBody>
          <a:bodyPr wrap="none" anchor="ctr"/>
          <a:lstStyle/>
          <a:p>
            <a:endParaRPr lang="de-DE"/>
          </a:p>
        </p:txBody>
      </p:sp>
      <p:sp>
        <p:nvSpPr>
          <p:cNvPr id="69644" name="Text Box 12"/>
          <p:cNvSpPr txBox="1">
            <a:spLocks noChangeArrowheads="1"/>
          </p:cNvSpPr>
          <p:nvPr/>
        </p:nvSpPr>
        <p:spPr bwMode="auto">
          <a:xfrm>
            <a:off x="6858000" y="4171950"/>
            <a:ext cx="857250" cy="300082"/>
          </a:xfrm>
          <a:prstGeom prst="rect">
            <a:avLst/>
          </a:prstGeom>
          <a:noFill/>
          <a:ln w="6350">
            <a:noFill/>
            <a:miter lim="800000"/>
            <a:headEnd/>
            <a:tailEnd/>
          </a:ln>
          <a:effectLst/>
        </p:spPr>
        <p:txBody>
          <a:bodyPr>
            <a:spAutoFit/>
          </a:bodyPr>
          <a:lstStyle/>
          <a:p>
            <a:pPr>
              <a:spcBef>
                <a:spcPct val="50000"/>
              </a:spcBef>
            </a:pPr>
            <a:r>
              <a:rPr lang="de-DE" sz="1350">
                <a:latin typeface="Times New Roman" pitchFamily="18" charset="0"/>
              </a:rPr>
              <a:t>Zeitachse</a:t>
            </a:r>
          </a:p>
        </p:txBody>
      </p:sp>
      <p:grpSp>
        <p:nvGrpSpPr>
          <p:cNvPr id="69686" name="Group 54"/>
          <p:cNvGrpSpPr>
            <a:grpSpLocks/>
          </p:cNvGrpSpPr>
          <p:nvPr/>
        </p:nvGrpSpPr>
        <p:grpSpPr bwMode="auto">
          <a:xfrm>
            <a:off x="5543550" y="1771650"/>
            <a:ext cx="57150" cy="2286000"/>
            <a:chOff x="3312" y="1440"/>
            <a:chExt cx="48" cy="1920"/>
          </a:xfrm>
        </p:grpSpPr>
        <p:sp>
          <p:nvSpPr>
            <p:cNvPr id="69645" name="Line 13"/>
            <p:cNvSpPr>
              <a:spLocks noChangeShapeType="1"/>
            </p:cNvSpPr>
            <p:nvPr/>
          </p:nvSpPr>
          <p:spPr bwMode="auto">
            <a:xfrm>
              <a:off x="3312" y="1824"/>
              <a:ext cx="48" cy="48"/>
            </a:xfrm>
            <a:prstGeom prst="line">
              <a:avLst/>
            </a:prstGeom>
            <a:noFill/>
            <a:ln w="6350">
              <a:solidFill>
                <a:schemeClr val="tx1"/>
              </a:solidFill>
              <a:round/>
              <a:headEnd/>
              <a:tailEnd/>
            </a:ln>
            <a:effectLst/>
          </p:spPr>
          <p:txBody>
            <a:bodyPr wrap="none" anchor="ctr"/>
            <a:lstStyle/>
            <a:p>
              <a:endParaRPr lang="de-DE"/>
            </a:p>
          </p:txBody>
        </p:sp>
        <p:sp>
          <p:nvSpPr>
            <p:cNvPr id="69646" name="Line 14"/>
            <p:cNvSpPr>
              <a:spLocks noChangeShapeType="1"/>
            </p:cNvSpPr>
            <p:nvPr/>
          </p:nvSpPr>
          <p:spPr bwMode="auto">
            <a:xfrm flipH="1">
              <a:off x="3312" y="1872"/>
              <a:ext cx="48" cy="48"/>
            </a:xfrm>
            <a:prstGeom prst="line">
              <a:avLst/>
            </a:prstGeom>
            <a:noFill/>
            <a:ln w="6350">
              <a:solidFill>
                <a:schemeClr val="tx1"/>
              </a:solidFill>
              <a:round/>
              <a:headEnd/>
              <a:tailEnd/>
            </a:ln>
            <a:effectLst/>
          </p:spPr>
          <p:txBody>
            <a:bodyPr wrap="none" anchor="ctr"/>
            <a:lstStyle/>
            <a:p>
              <a:endParaRPr lang="de-DE"/>
            </a:p>
          </p:txBody>
        </p:sp>
        <p:sp>
          <p:nvSpPr>
            <p:cNvPr id="69647" name="Line 15"/>
            <p:cNvSpPr>
              <a:spLocks noChangeShapeType="1"/>
            </p:cNvSpPr>
            <p:nvPr/>
          </p:nvSpPr>
          <p:spPr bwMode="auto">
            <a:xfrm>
              <a:off x="3312" y="1920"/>
              <a:ext cx="48" cy="48"/>
            </a:xfrm>
            <a:prstGeom prst="line">
              <a:avLst/>
            </a:prstGeom>
            <a:noFill/>
            <a:ln w="6350">
              <a:solidFill>
                <a:schemeClr val="tx1"/>
              </a:solidFill>
              <a:round/>
              <a:headEnd/>
              <a:tailEnd/>
            </a:ln>
            <a:effectLst/>
          </p:spPr>
          <p:txBody>
            <a:bodyPr wrap="none" anchor="ctr"/>
            <a:lstStyle/>
            <a:p>
              <a:endParaRPr lang="de-DE"/>
            </a:p>
          </p:txBody>
        </p:sp>
        <p:sp>
          <p:nvSpPr>
            <p:cNvPr id="69648" name="Line 16"/>
            <p:cNvSpPr>
              <a:spLocks noChangeShapeType="1"/>
            </p:cNvSpPr>
            <p:nvPr/>
          </p:nvSpPr>
          <p:spPr bwMode="auto">
            <a:xfrm flipH="1">
              <a:off x="3312" y="1968"/>
              <a:ext cx="48" cy="48"/>
            </a:xfrm>
            <a:prstGeom prst="line">
              <a:avLst/>
            </a:prstGeom>
            <a:noFill/>
            <a:ln w="6350">
              <a:solidFill>
                <a:schemeClr val="tx1"/>
              </a:solidFill>
              <a:round/>
              <a:headEnd/>
              <a:tailEnd/>
            </a:ln>
            <a:effectLst/>
          </p:spPr>
          <p:txBody>
            <a:bodyPr wrap="none" anchor="ctr"/>
            <a:lstStyle/>
            <a:p>
              <a:endParaRPr lang="de-DE"/>
            </a:p>
          </p:txBody>
        </p:sp>
        <p:sp>
          <p:nvSpPr>
            <p:cNvPr id="69649" name="Line 17"/>
            <p:cNvSpPr>
              <a:spLocks noChangeShapeType="1"/>
            </p:cNvSpPr>
            <p:nvPr/>
          </p:nvSpPr>
          <p:spPr bwMode="auto">
            <a:xfrm>
              <a:off x="3312" y="2016"/>
              <a:ext cx="48" cy="48"/>
            </a:xfrm>
            <a:prstGeom prst="line">
              <a:avLst/>
            </a:prstGeom>
            <a:noFill/>
            <a:ln w="6350">
              <a:solidFill>
                <a:schemeClr val="tx1"/>
              </a:solidFill>
              <a:round/>
              <a:headEnd/>
              <a:tailEnd/>
            </a:ln>
            <a:effectLst/>
          </p:spPr>
          <p:txBody>
            <a:bodyPr wrap="none" anchor="ctr"/>
            <a:lstStyle/>
            <a:p>
              <a:endParaRPr lang="de-DE"/>
            </a:p>
          </p:txBody>
        </p:sp>
        <p:sp>
          <p:nvSpPr>
            <p:cNvPr id="69650" name="Line 18"/>
            <p:cNvSpPr>
              <a:spLocks noChangeShapeType="1"/>
            </p:cNvSpPr>
            <p:nvPr/>
          </p:nvSpPr>
          <p:spPr bwMode="auto">
            <a:xfrm flipH="1">
              <a:off x="3312" y="2064"/>
              <a:ext cx="48" cy="48"/>
            </a:xfrm>
            <a:prstGeom prst="line">
              <a:avLst/>
            </a:prstGeom>
            <a:noFill/>
            <a:ln w="6350">
              <a:solidFill>
                <a:schemeClr val="tx1"/>
              </a:solidFill>
              <a:round/>
              <a:headEnd/>
              <a:tailEnd/>
            </a:ln>
            <a:effectLst/>
          </p:spPr>
          <p:txBody>
            <a:bodyPr wrap="none" anchor="ctr"/>
            <a:lstStyle/>
            <a:p>
              <a:endParaRPr lang="de-DE"/>
            </a:p>
          </p:txBody>
        </p:sp>
        <p:sp>
          <p:nvSpPr>
            <p:cNvPr id="69651" name="Line 19"/>
            <p:cNvSpPr>
              <a:spLocks noChangeShapeType="1"/>
            </p:cNvSpPr>
            <p:nvPr/>
          </p:nvSpPr>
          <p:spPr bwMode="auto">
            <a:xfrm>
              <a:off x="3312" y="2112"/>
              <a:ext cx="48" cy="48"/>
            </a:xfrm>
            <a:prstGeom prst="line">
              <a:avLst/>
            </a:prstGeom>
            <a:noFill/>
            <a:ln w="6350">
              <a:solidFill>
                <a:schemeClr val="tx1"/>
              </a:solidFill>
              <a:round/>
              <a:headEnd/>
              <a:tailEnd/>
            </a:ln>
            <a:effectLst/>
          </p:spPr>
          <p:txBody>
            <a:bodyPr wrap="none" anchor="ctr"/>
            <a:lstStyle/>
            <a:p>
              <a:endParaRPr lang="de-DE"/>
            </a:p>
          </p:txBody>
        </p:sp>
        <p:sp>
          <p:nvSpPr>
            <p:cNvPr id="69652" name="Line 20"/>
            <p:cNvSpPr>
              <a:spLocks noChangeShapeType="1"/>
            </p:cNvSpPr>
            <p:nvPr/>
          </p:nvSpPr>
          <p:spPr bwMode="auto">
            <a:xfrm flipH="1">
              <a:off x="3312" y="2160"/>
              <a:ext cx="48" cy="48"/>
            </a:xfrm>
            <a:prstGeom prst="line">
              <a:avLst/>
            </a:prstGeom>
            <a:noFill/>
            <a:ln w="6350">
              <a:solidFill>
                <a:schemeClr val="tx1"/>
              </a:solidFill>
              <a:round/>
              <a:headEnd/>
              <a:tailEnd/>
            </a:ln>
            <a:effectLst/>
          </p:spPr>
          <p:txBody>
            <a:bodyPr wrap="none" anchor="ctr"/>
            <a:lstStyle/>
            <a:p>
              <a:endParaRPr lang="de-DE"/>
            </a:p>
          </p:txBody>
        </p:sp>
        <p:sp>
          <p:nvSpPr>
            <p:cNvPr id="69653" name="Line 21"/>
            <p:cNvSpPr>
              <a:spLocks noChangeShapeType="1"/>
            </p:cNvSpPr>
            <p:nvPr/>
          </p:nvSpPr>
          <p:spPr bwMode="auto">
            <a:xfrm>
              <a:off x="3312" y="2208"/>
              <a:ext cx="48" cy="48"/>
            </a:xfrm>
            <a:prstGeom prst="line">
              <a:avLst/>
            </a:prstGeom>
            <a:noFill/>
            <a:ln w="6350">
              <a:solidFill>
                <a:schemeClr val="tx1"/>
              </a:solidFill>
              <a:round/>
              <a:headEnd/>
              <a:tailEnd/>
            </a:ln>
            <a:effectLst/>
          </p:spPr>
          <p:txBody>
            <a:bodyPr wrap="none" anchor="ctr"/>
            <a:lstStyle/>
            <a:p>
              <a:endParaRPr lang="de-DE"/>
            </a:p>
          </p:txBody>
        </p:sp>
        <p:sp>
          <p:nvSpPr>
            <p:cNvPr id="69654" name="Line 22"/>
            <p:cNvSpPr>
              <a:spLocks noChangeShapeType="1"/>
            </p:cNvSpPr>
            <p:nvPr/>
          </p:nvSpPr>
          <p:spPr bwMode="auto">
            <a:xfrm flipH="1">
              <a:off x="3312" y="2256"/>
              <a:ext cx="48" cy="48"/>
            </a:xfrm>
            <a:prstGeom prst="line">
              <a:avLst/>
            </a:prstGeom>
            <a:noFill/>
            <a:ln w="6350">
              <a:solidFill>
                <a:schemeClr val="tx1"/>
              </a:solidFill>
              <a:round/>
              <a:headEnd/>
              <a:tailEnd/>
            </a:ln>
            <a:effectLst/>
          </p:spPr>
          <p:txBody>
            <a:bodyPr wrap="none" anchor="ctr"/>
            <a:lstStyle/>
            <a:p>
              <a:endParaRPr lang="de-DE"/>
            </a:p>
          </p:txBody>
        </p:sp>
        <p:sp>
          <p:nvSpPr>
            <p:cNvPr id="69655" name="Line 23"/>
            <p:cNvSpPr>
              <a:spLocks noChangeShapeType="1"/>
            </p:cNvSpPr>
            <p:nvPr/>
          </p:nvSpPr>
          <p:spPr bwMode="auto">
            <a:xfrm>
              <a:off x="3312" y="2304"/>
              <a:ext cx="48" cy="48"/>
            </a:xfrm>
            <a:prstGeom prst="line">
              <a:avLst/>
            </a:prstGeom>
            <a:noFill/>
            <a:ln w="6350">
              <a:solidFill>
                <a:schemeClr val="tx1"/>
              </a:solidFill>
              <a:round/>
              <a:headEnd/>
              <a:tailEnd/>
            </a:ln>
            <a:effectLst/>
          </p:spPr>
          <p:txBody>
            <a:bodyPr wrap="none" anchor="ctr"/>
            <a:lstStyle/>
            <a:p>
              <a:endParaRPr lang="de-DE"/>
            </a:p>
          </p:txBody>
        </p:sp>
        <p:sp>
          <p:nvSpPr>
            <p:cNvPr id="69656" name="Line 24"/>
            <p:cNvSpPr>
              <a:spLocks noChangeShapeType="1"/>
            </p:cNvSpPr>
            <p:nvPr/>
          </p:nvSpPr>
          <p:spPr bwMode="auto">
            <a:xfrm flipH="1">
              <a:off x="3312" y="2352"/>
              <a:ext cx="48" cy="48"/>
            </a:xfrm>
            <a:prstGeom prst="line">
              <a:avLst/>
            </a:prstGeom>
            <a:noFill/>
            <a:ln w="6350">
              <a:solidFill>
                <a:schemeClr val="tx1"/>
              </a:solidFill>
              <a:round/>
              <a:headEnd/>
              <a:tailEnd/>
            </a:ln>
            <a:effectLst/>
          </p:spPr>
          <p:txBody>
            <a:bodyPr wrap="none" anchor="ctr"/>
            <a:lstStyle/>
            <a:p>
              <a:endParaRPr lang="de-DE"/>
            </a:p>
          </p:txBody>
        </p:sp>
        <p:sp>
          <p:nvSpPr>
            <p:cNvPr id="69657" name="Line 25"/>
            <p:cNvSpPr>
              <a:spLocks noChangeShapeType="1"/>
            </p:cNvSpPr>
            <p:nvPr/>
          </p:nvSpPr>
          <p:spPr bwMode="auto">
            <a:xfrm>
              <a:off x="3312" y="2400"/>
              <a:ext cx="48" cy="48"/>
            </a:xfrm>
            <a:prstGeom prst="line">
              <a:avLst/>
            </a:prstGeom>
            <a:noFill/>
            <a:ln w="6350">
              <a:solidFill>
                <a:schemeClr val="tx1"/>
              </a:solidFill>
              <a:round/>
              <a:headEnd/>
              <a:tailEnd/>
            </a:ln>
            <a:effectLst/>
          </p:spPr>
          <p:txBody>
            <a:bodyPr wrap="none" anchor="ctr"/>
            <a:lstStyle/>
            <a:p>
              <a:endParaRPr lang="de-DE"/>
            </a:p>
          </p:txBody>
        </p:sp>
        <p:sp>
          <p:nvSpPr>
            <p:cNvPr id="69658" name="Line 26"/>
            <p:cNvSpPr>
              <a:spLocks noChangeShapeType="1"/>
            </p:cNvSpPr>
            <p:nvPr/>
          </p:nvSpPr>
          <p:spPr bwMode="auto">
            <a:xfrm flipH="1">
              <a:off x="3312" y="2448"/>
              <a:ext cx="48" cy="48"/>
            </a:xfrm>
            <a:prstGeom prst="line">
              <a:avLst/>
            </a:prstGeom>
            <a:noFill/>
            <a:ln w="6350">
              <a:solidFill>
                <a:schemeClr val="tx1"/>
              </a:solidFill>
              <a:round/>
              <a:headEnd/>
              <a:tailEnd/>
            </a:ln>
            <a:effectLst/>
          </p:spPr>
          <p:txBody>
            <a:bodyPr wrap="none" anchor="ctr"/>
            <a:lstStyle/>
            <a:p>
              <a:endParaRPr lang="de-DE"/>
            </a:p>
          </p:txBody>
        </p:sp>
        <p:sp>
          <p:nvSpPr>
            <p:cNvPr id="69659" name="Line 27"/>
            <p:cNvSpPr>
              <a:spLocks noChangeShapeType="1"/>
            </p:cNvSpPr>
            <p:nvPr/>
          </p:nvSpPr>
          <p:spPr bwMode="auto">
            <a:xfrm>
              <a:off x="3312" y="2496"/>
              <a:ext cx="48" cy="48"/>
            </a:xfrm>
            <a:prstGeom prst="line">
              <a:avLst/>
            </a:prstGeom>
            <a:noFill/>
            <a:ln w="6350">
              <a:solidFill>
                <a:schemeClr val="tx1"/>
              </a:solidFill>
              <a:round/>
              <a:headEnd/>
              <a:tailEnd/>
            </a:ln>
            <a:effectLst/>
          </p:spPr>
          <p:txBody>
            <a:bodyPr wrap="none" anchor="ctr"/>
            <a:lstStyle/>
            <a:p>
              <a:endParaRPr lang="de-DE"/>
            </a:p>
          </p:txBody>
        </p:sp>
        <p:sp>
          <p:nvSpPr>
            <p:cNvPr id="69660" name="Line 28"/>
            <p:cNvSpPr>
              <a:spLocks noChangeShapeType="1"/>
            </p:cNvSpPr>
            <p:nvPr/>
          </p:nvSpPr>
          <p:spPr bwMode="auto">
            <a:xfrm flipH="1">
              <a:off x="3312" y="2544"/>
              <a:ext cx="48" cy="48"/>
            </a:xfrm>
            <a:prstGeom prst="line">
              <a:avLst/>
            </a:prstGeom>
            <a:noFill/>
            <a:ln w="6350">
              <a:solidFill>
                <a:schemeClr val="tx1"/>
              </a:solidFill>
              <a:round/>
              <a:headEnd/>
              <a:tailEnd/>
            </a:ln>
            <a:effectLst/>
          </p:spPr>
          <p:txBody>
            <a:bodyPr wrap="none" anchor="ctr"/>
            <a:lstStyle/>
            <a:p>
              <a:endParaRPr lang="de-DE"/>
            </a:p>
          </p:txBody>
        </p:sp>
        <p:sp>
          <p:nvSpPr>
            <p:cNvPr id="69661" name="Line 29"/>
            <p:cNvSpPr>
              <a:spLocks noChangeShapeType="1"/>
            </p:cNvSpPr>
            <p:nvPr/>
          </p:nvSpPr>
          <p:spPr bwMode="auto">
            <a:xfrm>
              <a:off x="3312" y="2592"/>
              <a:ext cx="48" cy="48"/>
            </a:xfrm>
            <a:prstGeom prst="line">
              <a:avLst/>
            </a:prstGeom>
            <a:noFill/>
            <a:ln w="6350">
              <a:solidFill>
                <a:schemeClr val="tx1"/>
              </a:solidFill>
              <a:round/>
              <a:headEnd/>
              <a:tailEnd/>
            </a:ln>
            <a:effectLst/>
          </p:spPr>
          <p:txBody>
            <a:bodyPr wrap="none" anchor="ctr"/>
            <a:lstStyle/>
            <a:p>
              <a:endParaRPr lang="de-DE"/>
            </a:p>
          </p:txBody>
        </p:sp>
        <p:sp>
          <p:nvSpPr>
            <p:cNvPr id="69662" name="Line 30"/>
            <p:cNvSpPr>
              <a:spLocks noChangeShapeType="1"/>
            </p:cNvSpPr>
            <p:nvPr/>
          </p:nvSpPr>
          <p:spPr bwMode="auto">
            <a:xfrm flipH="1">
              <a:off x="3312" y="2640"/>
              <a:ext cx="48" cy="48"/>
            </a:xfrm>
            <a:prstGeom prst="line">
              <a:avLst/>
            </a:prstGeom>
            <a:noFill/>
            <a:ln w="6350">
              <a:solidFill>
                <a:schemeClr val="tx1"/>
              </a:solidFill>
              <a:round/>
              <a:headEnd/>
              <a:tailEnd/>
            </a:ln>
            <a:effectLst/>
          </p:spPr>
          <p:txBody>
            <a:bodyPr wrap="none" anchor="ctr"/>
            <a:lstStyle/>
            <a:p>
              <a:endParaRPr lang="de-DE"/>
            </a:p>
          </p:txBody>
        </p:sp>
        <p:sp>
          <p:nvSpPr>
            <p:cNvPr id="69663" name="Line 31"/>
            <p:cNvSpPr>
              <a:spLocks noChangeShapeType="1"/>
            </p:cNvSpPr>
            <p:nvPr/>
          </p:nvSpPr>
          <p:spPr bwMode="auto">
            <a:xfrm>
              <a:off x="3312" y="2688"/>
              <a:ext cx="48" cy="48"/>
            </a:xfrm>
            <a:prstGeom prst="line">
              <a:avLst/>
            </a:prstGeom>
            <a:noFill/>
            <a:ln w="6350">
              <a:solidFill>
                <a:schemeClr val="tx1"/>
              </a:solidFill>
              <a:round/>
              <a:headEnd/>
              <a:tailEnd/>
            </a:ln>
            <a:effectLst/>
          </p:spPr>
          <p:txBody>
            <a:bodyPr wrap="none" anchor="ctr"/>
            <a:lstStyle/>
            <a:p>
              <a:endParaRPr lang="de-DE"/>
            </a:p>
          </p:txBody>
        </p:sp>
        <p:sp>
          <p:nvSpPr>
            <p:cNvPr id="69664" name="Line 32"/>
            <p:cNvSpPr>
              <a:spLocks noChangeShapeType="1"/>
            </p:cNvSpPr>
            <p:nvPr/>
          </p:nvSpPr>
          <p:spPr bwMode="auto">
            <a:xfrm flipH="1">
              <a:off x="3312" y="2736"/>
              <a:ext cx="48" cy="48"/>
            </a:xfrm>
            <a:prstGeom prst="line">
              <a:avLst/>
            </a:prstGeom>
            <a:noFill/>
            <a:ln w="6350">
              <a:solidFill>
                <a:schemeClr val="tx1"/>
              </a:solidFill>
              <a:round/>
              <a:headEnd/>
              <a:tailEnd/>
            </a:ln>
            <a:effectLst/>
          </p:spPr>
          <p:txBody>
            <a:bodyPr wrap="none" anchor="ctr"/>
            <a:lstStyle/>
            <a:p>
              <a:endParaRPr lang="de-DE"/>
            </a:p>
          </p:txBody>
        </p:sp>
        <p:sp>
          <p:nvSpPr>
            <p:cNvPr id="69665" name="Line 33"/>
            <p:cNvSpPr>
              <a:spLocks noChangeShapeType="1"/>
            </p:cNvSpPr>
            <p:nvPr/>
          </p:nvSpPr>
          <p:spPr bwMode="auto">
            <a:xfrm>
              <a:off x="3312" y="2784"/>
              <a:ext cx="48" cy="48"/>
            </a:xfrm>
            <a:prstGeom prst="line">
              <a:avLst/>
            </a:prstGeom>
            <a:noFill/>
            <a:ln w="6350">
              <a:solidFill>
                <a:schemeClr val="tx1"/>
              </a:solidFill>
              <a:round/>
              <a:headEnd/>
              <a:tailEnd/>
            </a:ln>
            <a:effectLst/>
          </p:spPr>
          <p:txBody>
            <a:bodyPr wrap="none" anchor="ctr"/>
            <a:lstStyle/>
            <a:p>
              <a:endParaRPr lang="de-DE"/>
            </a:p>
          </p:txBody>
        </p:sp>
        <p:sp>
          <p:nvSpPr>
            <p:cNvPr id="69666" name="Line 34"/>
            <p:cNvSpPr>
              <a:spLocks noChangeShapeType="1"/>
            </p:cNvSpPr>
            <p:nvPr/>
          </p:nvSpPr>
          <p:spPr bwMode="auto">
            <a:xfrm flipH="1">
              <a:off x="3312" y="2832"/>
              <a:ext cx="48" cy="48"/>
            </a:xfrm>
            <a:prstGeom prst="line">
              <a:avLst/>
            </a:prstGeom>
            <a:noFill/>
            <a:ln w="6350">
              <a:solidFill>
                <a:schemeClr val="tx1"/>
              </a:solidFill>
              <a:round/>
              <a:headEnd/>
              <a:tailEnd/>
            </a:ln>
            <a:effectLst/>
          </p:spPr>
          <p:txBody>
            <a:bodyPr wrap="none" anchor="ctr"/>
            <a:lstStyle/>
            <a:p>
              <a:endParaRPr lang="de-DE"/>
            </a:p>
          </p:txBody>
        </p:sp>
        <p:sp>
          <p:nvSpPr>
            <p:cNvPr id="69667" name="Line 35"/>
            <p:cNvSpPr>
              <a:spLocks noChangeShapeType="1"/>
            </p:cNvSpPr>
            <p:nvPr/>
          </p:nvSpPr>
          <p:spPr bwMode="auto">
            <a:xfrm>
              <a:off x="3312" y="2880"/>
              <a:ext cx="48" cy="48"/>
            </a:xfrm>
            <a:prstGeom prst="line">
              <a:avLst/>
            </a:prstGeom>
            <a:noFill/>
            <a:ln w="6350">
              <a:solidFill>
                <a:schemeClr val="tx1"/>
              </a:solidFill>
              <a:round/>
              <a:headEnd/>
              <a:tailEnd/>
            </a:ln>
            <a:effectLst/>
          </p:spPr>
          <p:txBody>
            <a:bodyPr wrap="none" anchor="ctr"/>
            <a:lstStyle/>
            <a:p>
              <a:endParaRPr lang="de-DE"/>
            </a:p>
          </p:txBody>
        </p:sp>
        <p:sp>
          <p:nvSpPr>
            <p:cNvPr id="69668" name="Line 36"/>
            <p:cNvSpPr>
              <a:spLocks noChangeShapeType="1"/>
            </p:cNvSpPr>
            <p:nvPr/>
          </p:nvSpPr>
          <p:spPr bwMode="auto">
            <a:xfrm flipH="1">
              <a:off x="3312" y="2928"/>
              <a:ext cx="48" cy="48"/>
            </a:xfrm>
            <a:prstGeom prst="line">
              <a:avLst/>
            </a:prstGeom>
            <a:noFill/>
            <a:ln w="6350">
              <a:solidFill>
                <a:schemeClr val="tx1"/>
              </a:solidFill>
              <a:round/>
              <a:headEnd/>
              <a:tailEnd/>
            </a:ln>
            <a:effectLst/>
          </p:spPr>
          <p:txBody>
            <a:bodyPr wrap="none" anchor="ctr"/>
            <a:lstStyle/>
            <a:p>
              <a:endParaRPr lang="de-DE"/>
            </a:p>
          </p:txBody>
        </p:sp>
        <p:sp>
          <p:nvSpPr>
            <p:cNvPr id="69669" name="Line 37"/>
            <p:cNvSpPr>
              <a:spLocks noChangeShapeType="1"/>
            </p:cNvSpPr>
            <p:nvPr/>
          </p:nvSpPr>
          <p:spPr bwMode="auto">
            <a:xfrm>
              <a:off x="3312" y="2976"/>
              <a:ext cx="48" cy="48"/>
            </a:xfrm>
            <a:prstGeom prst="line">
              <a:avLst/>
            </a:prstGeom>
            <a:noFill/>
            <a:ln w="6350">
              <a:solidFill>
                <a:schemeClr val="tx1"/>
              </a:solidFill>
              <a:round/>
              <a:headEnd/>
              <a:tailEnd/>
            </a:ln>
            <a:effectLst/>
          </p:spPr>
          <p:txBody>
            <a:bodyPr wrap="none" anchor="ctr"/>
            <a:lstStyle/>
            <a:p>
              <a:endParaRPr lang="de-DE"/>
            </a:p>
          </p:txBody>
        </p:sp>
        <p:sp>
          <p:nvSpPr>
            <p:cNvPr id="69670" name="Line 38"/>
            <p:cNvSpPr>
              <a:spLocks noChangeShapeType="1"/>
            </p:cNvSpPr>
            <p:nvPr/>
          </p:nvSpPr>
          <p:spPr bwMode="auto">
            <a:xfrm flipH="1">
              <a:off x="3312" y="3024"/>
              <a:ext cx="48" cy="48"/>
            </a:xfrm>
            <a:prstGeom prst="line">
              <a:avLst/>
            </a:prstGeom>
            <a:noFill/>
            <a:ln w="6350">
              <a:solidFill>
                <a:schemeClr val="tx1"/>
              </a:solidFill>
              <a:round/>
              <a:headEnd/>
              <a:tailEnd/>
            </a:ln>
            <a:effectLst/>
          </p:spPr>
          <p:txBody>
            <a:bodyPr wrap="none" anchor="ctr"/>
            <a:lstStyle/>
            <a:p>
              <a:endParaRPr lang="de-DE"/>
            </a:p>
          </p:txBody>
        </p:sp>
        <p:sp>
          <p:nvSpPr>
            <p:cNvPr id="69671" name="Line 39"/>
            <p:cNvSpPr>
              <a:spLocks noChangeShapeType="1"/>
            </p:cNvSpPr>
            <p:nvPr/>
          </p:nvSpPr>
          <p:spPr bwMode="auto">
            <a:xfrm>
              <a:off x="3312" y="3072"/>
              <a:ext cx="48" cy="48"/>
            </a:xfrm>
            <a:prstGeom prst="line">
              <a:avLst/>
            </a:prstGeom>
            <a:noFill/>
            <a:ln w="6350">
              <a:solidFill>
                <a:schemeClr val="tx1"/>
              </a:solidFill>
              <a:round/>
              <a:headEnd/>
              <a:tailEnd/>
            </a:ln>
            <a:effectLst/>
          </p:spPr>
          <p:txBody>
            <a:bodyPr wrap="none" anchor="ctr"/>
            <a:lstStyle/>
            <a:p>
              <a:endParaRPr lang="de-DE"/>
            </a:p>
          </p:txBody>
        </p:sp>
        <p:sp>
          <p:nvSpPr>
            <p:cNvPr id="69672" name="Line 40"/>
            <p:cNvSpPr>
              <a:spLocks noChangeShapeType="1"/>
            </p:cNvSpPr>
            <p:nvPr/>
          </p:nvSpPr>
          <p:spPr bwMode="auto">
            <a:xfrm flipH="1">
              <a:off x="3312" y="3120"/>
              <a:ext cx="48" cy="48"/>
            </a:xfrm>
            <a:prstGeom prst="line">
              <a:avLst/>
            </a:prstGeom>
            <a:noFill/>
            <a:ln w="6350">
              <a:solidFill>
                <a:schemeClr val="tx1"/>
              </a:solidFill>
              <a:round/>
              <a:headEnd/>
              <a:tailEnd/>
            </a:ln>
            <a:effectLst/>
          </p:spPr>
          <p:txBody>
            <a:bodyPr wrap="none" anchor="ctr"/>
            <a:lstStyle/>
            <a:p>
              <a:endParaRPr lang="de-DE"/>
            </a:p>
          </p:txBody>
        </p:sp>
        <p:sp>
          <p:nvSpPr>
            <p:cNvPr id="69673" name="Line 41"/>
            <p:cNvSpPr>
              <a:spLocks noChangeShapeType="1"/>
            </p:cNvSpPr>
            <p:nvPr/>
          </p:nvSpPr>
          <p:spPr bwMode="auto">
            <a:xfrm>
              <a:off x="3312" y="3168"/>
              <a:ext cx="48" cy="48"/>
            </a:xfrm>
            <a:prstGeom prst="line">
              <a:avLst/>
            </a:prstGeom>
            <a:noFill/>
            <a:ln w="6350">
              <a:solidFill>
                <a:schemeClr val="tx1"/>
              </a:solidFill>
              <a:round/>
              <a:headEnd/>
              <a:tailEnd/>
            </a:ln>
            <a:effectLst/>
          </p:spPr>
          <p:txBody>
            <a:bodyPr wrap="none" anchor="ctr"/>
            <a:lstStyle/>
            <a:p>
              <a:endParaRPr lang="de-DE"/>
            </a:p>
          </p:txBody>
        </p:sp>
        <p:sp>
          <p:nvSpPr>
            <p:cNvPr id="69674" name="Line 42"/>
            <p:cNvSpPr>
              <a:spLocks noChangeShapeType="1"/>
            </p:cNvSpPr>
            <p:nvPr/>
          </p:nvSpPr>
          <p:spPr bwMode="auto">
            <a:xfrm flipH="1">
              <a:off x="3312" y="3216"/>
              <a:ext cx="48" cy="48"/>
            </a:xfrm>
            <a:prstGeom prst="line">
              <a:avLst/>
            </a:prstGeom>
            <a:noFill/>
            <a:ln w="6350">
              <a:solidFill>
                <a:schemeClr val="tx1"/>
              </a:solidFill>
              <a:round/>
              <a:headEnd/>
              <a:tailEnd/>
            </a:ln>
            <a:effectLst/>
          </p:spPr>
          <p:txBody>
            <a:bodyPr wrap="none" anchor="ctr"/>
            <a:lstStyle/>
            <a:p>
              <a:endParaRPr lang="de-DE"/>
            </a:p>
          </p:txBody>
        </p:sp>
        <p:sp>
          <p:nvSpPr>
            <p:cNvPr id="69675" name="Line 43"/>
            <p:cNvSpPr>
              <a:spLocks noChangeShapeType="1"/>
            </p:cNvSpPr>
            <p:nvPr/>
          </p:nvSpPr>
          <p:spPr bwMode="auto">
            <a:xfrm>
              <a:off x="3312" y="3264"/>
              <a:ext cx="48" cy="48"/>
            </a:xfrm>
            <a:prstGeom prst="line">
              <a:avLst/>
            </a:prstGeom>
            <a:noFill/>
            <a:ln w="6350">
              <a:solidFill>
                <a:schemeClr val="tx1"/>
              </a:solidFill>
              <a:round/>
              <a:headEnd/>
              <a:tailEnd/>
            </a:ln>
            <a:effectLst/>
          </p:spPr>
          <p:txBody>
            <a:bodyPr wrap="none" anchor="ctr"/>
            <a:lstStyle/>
            <a:p>
              <a:endParaRPr lang="de-DE"/>
            </a:p>
          </p:txBody>
        </p:sp>
        <p:sp>
          <p:nvSpPr>
            <p:cNvPr id="69676" name="Line 44"/>
            <p:cNvSpPr>
              <a:spLocks noChangeShapeType="1"/>
            </p:cNvSpPr>
            <p:nvPr/>
          </p:nvSpPr>
          <p:spPr bwMode="auto">
            <a:xfrm flipH="1">
              <a:off x="3312" y="3312"/>
              <a:ext cx="48" cy="48"/>
            </a:xfrm>
            <a:prstGeom prst="line">
              <a:avLst/>
            </a:prstGeom>
            <a:noFill/>
            <a:ln w="6350">
              <a:solidFill>
                <a:schemeClr val="tx1"/>
              </a:solidFill>
              <a:round/>
              <a:headEnd/>
              <a:tailEnd/>
            </a:ln>
            <a:effectLst/>
          </p:spPr>
          <p:txBody>
            <a:bodyPr wrap="none" anchor="ctr"/>
            <a:lstStyle/>
            <a:p>
              <a:endParaRPr lang="de-DE"/>
            </a:p>
          </p:txBody>
        </p:sp>
        <p:sp>
          <p:nvSpPr>
            <p:cNvPr id="69678" name="Line 46"/>
            <p:cNvSpPr>
              <a:spLocks noChangeShapeType="1"/>
            </p:cNvSpPr>
            <p:nvPr/>
          </p:nvSpPr>
          <p:spPr bwMode="auto">
            <a:xfrm>
              <a:off x="3312" y="1440"/>
              <a:ext cx="48" cy="48"/>
            </a:xfrm>
            <a:prstGeom prst="line">
              <a:avLst/>
            </a:prstGeom>
            <a:noFill/>
            <a:ln w="6350">
              <a:solidFill>
                <a:schemeClr val="tx1"/>
              </a:solidFill>
              <a:round/>
              <a:headEnd/>
              <a:tailEnd/>
            </a:ln>
            <a:effectLst/>
          </p:spPr>
          <p:txBody>
            <a:bodyPr wrap="none" anchor="ctr"/>
            <a:lstStyle/>
            <a:p>
              <a:endParaRPr lang="de-DE"/>
            </a:p>
          </p:txBody>
        </p:sp>
        <p:sp>
          <p:nvSpPr>
            <p:cNvPr id="69679" name="Line 47"/>
            <p:cNvSpPr>
              <a:spLocks noChangeShapeType="1"/>
            </p:cNvSpPr>
            <p:nvPr/>
          </p:nvSpPr>
          <p:spPr bwMode="auto">
            <a:xfrm flipH="1">
              <a:off x="3312" y="1488"/>
              <a:ext cx="48" cy="48"/>
            </a:xfrm>
            <a:prstGeom prst="line">
              <a:avLst/>
            </a:prstGeom>
            <a:noFill/>
            <a:ln w="6350">
              <a:solidFill>
                <a:schemeClr val="tx1"/>
              </a:solidFill>
              <a:round/>
              <a:headEnd/>
              <a:tailEnd/>
            </a:ln>
            <a:effectLst/>
          </p:spPr>
          <p:txBody>
            <a:bodyPr wrap="none" anchor="ctr"/>
            <a:lstStyle/>
            <a:p>
              <a:endParaRPr lang="de-DE"/>
            </a:p>
          </p:txBody>
        </p:sp>
        <p:sp>
          <p:nvSpPr>
            <p:cNvPr id="69680" name="Line 48"/>
            <p:cNvSpPr>
              <a:spLocks noChangeShapeType="1"/>
            </p:cNvSpPr>
            <p:nvPr/>
          </p:nvSpPr>
          <p:spPr bwMode="auto">
            <a:xfrm>
              <a:off x="3312" y="1536"/>
              <a:ext cx="48" cy="48"/>
            </a:xfrm>
            <a:prstGeom prst="line">
              <a:avLst/>
            </a:prstGeom>
            <a:noFill/>
            <a:ln w="6350">
              <a:solidFill>
                <a:schemeClr val="tx1"/>
              </a:solidFill>
              <a:round/>
              <a:headEnd/>
              <a:tailEnd/>
            </a:ln>
            <a:effectLst/>
          </p:spPr>
          <p:txBody>
            <a:bodyPr wrap="none" anchor="ctr"/>
            <a:lstStyle/>
            <a:p>
              <a:endParaRPr lang="de-DE"/>
            </a:p>
          </p:txBody>
        </p:sp>
        <p:sp>
          <p:nvSpPr>
            <p:cNvPr id="69681" name="Line 49"/>
            <p:cNvSpPr>
              <a:spLocks noChangeShapeType="1"/>
            </p:cNvSpPr>
            <p:nvPr/>
          </p:nvSpPr>
          <p:spPr bwMode="auto">
            <a:xfrm flipH="1">
              <a:off x="3312" y="1584"/>
              <a:ext cx="48" cy="48"/>
            </a:xfrm>
            <a:prstGeom prst="line">
              <a:avLst/>
            </a:prstGeom>
            <a:noFill/>
            <a:ln w="6350">
              <a:solidFill>
                <a:schemeClr val="tx1"/>
              </a:solidFill>
              <a:round/>
              <a:headEnd/>
              <a:tailEnd/>
            </a:ln>
            <a:effectLst/>
          </p:spPr>
          <p:txBody>
            <a:bodyPr wrap="none" anchor="ctr"/>
            <a:lstStyle/>
            <a:p>
              <a:endParaRPr lang="de-DE"/>
            </a:p>
          </p:txBody>
        </p:sp>
        <p:sp>
          <p:nvSpPr>
            <p:cNvPr id="69682" name="Line 50"/>
            <p:cNvSpPr>
              <a:spLocks noChangeShapeType="1"/>
            </p:cNvSpPr>
            <p:nvPr/>
          </p:nvSpPr>
          <p:spPr bwMode="auto">
            <a:xfrm>
              <a:off x="3312" y="1632"/>
              <a:ext cx="48" cy="48"/>
            </a:xfrm>
            <a:prstGeom prst="line">
              <a:avLst/>
            </a:prstGeom>
            <a:noFill/>
            <a:ln w="6350">
              <a:solidFill>
                <a:schemeClr val="tx1"/>
              </a:solidFill>
              <a:round/>
              <a:headEnd/>
              <a:tailEnd/>
            </a:ln>
            <a:effectLst/>
          </p:spPr>
          <p:txBody>
            <a:bodyPr wrap="none" anchor="ctr"/>
            <a:lstStyle/>
            <a:p>
              <a:endParaRPr lang="de-DE"/>
            </a:p>
          </p:txBody>
        </p:sp>
        <p:sp>
          <p:nvSpPr>
            <p:cNvPr id="69683" name="Line 51"/>
            <p:cNvSpPr>
              <a:spLocks noChangeShapeType="1"/>
            </p:cNvSpPr>
            <p:nvPr/>
          </p:nvSpPr>
          <p:spPr bwMode="auto">
            <a:xfrm flipH="1">
              <a:off x="3312" y="1680"/>
              <a:ext cx="48" cy="48"/>
            </a:xfrm>
            <a:prstGeom prst="line">
              <a:avLst/>
            </a:prstGeom>
            <a:noFill/>
            <a:ln w="6350">
              <a:solidFill>
                <a:schemeClr val="tx1"/>
              </a:solidFill>
              <a:round/>
              <a:headEnd/>
              <a:tailEnd/>
            </a:ln>
            <a:effectLst/>
          </p:spPr>
          <p:txBody>
            <a:bodyPr wrap="none" anchor="ctr"/>
            <a:lstStyle/>
            <a:p>
              <a:endParaRPr lang="de-DE"/>
            </a:p>
          </p:txBody>
        </p:sp>
        <p:sp>
          <p:nvSpPr>
            <p:cNvPr id="69684" name="Line 52"/>
            <p:cNvSpPr>
              <a:spLocks noChangeShapeType="1"/>
            </p:cNvSpPr>
            <p:nvPr/>
          </p:nvSpPr>
          <p:spPr bwMode="auto">
            <a:xfrm>
              <a:off x="3312" y="1728"/>
              <a:ext cx="48" cy="48"/>
            </a:xfrm>
            <a:prstGeom prst="line">
              <a:avLst/>
            </a:prstGeom>
            <a:noFill/>
            <a:ln w="6350">
              <a:solidFill>
                <a:schemeClr val="tx1"/>
              </a:solidFill>
              <a:round/>
              <a:headEnd/>
              <a:tailEnd/>
            </a:ln>
            <a:effectLst/>
          </p:spPr>
          <p:txBody>
            <a:bodyPr wrap="none" anchor="ctr"/>
            <a:lstStyle/>
            <a:p>
              <a:endParaRPr lang="de-DE"/>
            </a:p>
          </p:txBody>
        </p:sp>
        <p:sp>
          <p:nvSpPr>
            <p:cNvPr id="69685" name="Line 53"/>
            <p:cNvSpPr>
              <a:spLocks noChangeShapeType="1"/>
            </p:cNvSpPr>
            <p:nvPr/>
          </p:nvSpPr>
          <p:spPr bwMode="auto">
            <a:xfrm flipH="1">
              <a:off x="3312" y="1776"/>
              <a:ext cx="48" cy="48"/>
            </a:xfrm>
            <a:prstGeom prst="line">
              <a:avLst/>
            </a:prstGeom>
            <a:noFill/>
            <a:ln w="6350">
              <a:solidFill>
                <a:schemeClr val="tx1"/>
              </a:solidFill>
              <a:round/>
              <a:headEnd/>
              <a:tailEnd/>
            </a:ln>
            <a:effectLst/>
          </p:spPr>
          <p:txBody>
            <a:bodyPr wrap="none" anchor="ctr"/>
            <a:lstStyle/>
            <a:p>
              <a:endParaRPr lang="de-DE"/>
            </a:p>
          </p:txBody>
        </p:sp>
      </p:grpSp>
      <p:grpSp>
        <p:nvGrpSpPr>
          <p:cNvPr id="69697" name="Group 65"/>
          <p:cNvGrpSpPr>
            <a:grpSpLocks/>
          </p:cNvGrpSpPr>
          <p:nvPr/>
        </p:nvGrpSpPr>
        <p:grpSpPr bwMode="auto">
          <a:xfrm>
            <a:off x="3314700" y="3314700"/>
            <a:ext cx="2228850" cy="114300"/>
            <a:chOff x="1824" y="2784"/>
            <a:chExt cx="1872" cy="96"/>
          </a:xfrm>
        </p:grpSpPr>
        <p:sp>
          <p:nvSpPr>
            <p:cNvPr id="69688" name="Line 56"/>
            <p:cNvSpPr>
              <a:spLocks noChangeShapeType="1"/>
            </p:cNvSpPr>
            <p:nvPr/>
          </p:nvSpPr>
          <p:spPr bwMode="auto">
            <a:xfrm flipH="1">
              <a:off x="1824" y="2832"/>
              <a:ext cx="1872" cy="0"/>
            </a:xfrm>
            <a:prstGeom prst="line">
              <a:avLst/>
            </a:prstGeom>
            <a:noFill/>
            <a:ln w="6350">
              <a:solidFill>
                <a:schemeClr val="tx1"/>
              </a:solidFill>
              <a:round/>
              <a:headEnd/>
              <a:tailEnd/>
            </a:ln>
            <a:effectLst/>
          </p:spPr>
          <p:txBody>
            <a:bodyPr wrap="none" anchor="ctr"/>
            <a:lstStyle/>
            <a:p>
              <a:endParaRPr lang="de-DE"/>
            </a:p>
          </p:txBody>
        </p:sp>
        <p:sp>
          <p:nvSpPr>
            <p:cNvPr id="69689" name="Line 57"/>
            <p:cNvSpPr>
              <a:spLocks noChangeShapeType="1"/>
            </p:cNvSpPr>
            <p:nvPr/>
          </p:nvSpPr>
          <p:spPr bwMode="auto">
            <a:xfrm>
              <a:off x="1824" y="2784"/>
              <a:ext cx="0" cy="96"/>
            </a:xfrm>
            <a:prstGeom prst="line">
              <a:avLst/>
            </a:prstGeom>
            <a:noFill/>
            <a:ln w="6350">
              <a:solidFill>
                <a:schemeClr val="tx1"/>
              </a:solidFill>
              <a:round/>
              <a:headEnd/>
              <a:tailEnd/>
            </a:ln>
            <a:effectLst/>
          </p:spPr>
          <p:txBody>
            <a:bodyPr wrap="none" anchor="ctr"/>
            <a:lstStyle/>
            <a:p>
              <a:endParaRPr lang="de-DE"/>
            </a:p>
          </p:txBody>
        </p:sp>
      </p:grpSp>
      <p:grpSp>
        <p:nvGrpSpPr>
          <p:cNvPr id="69698" name="Group 66"/>
          <p:cNvGrpSpPr>
            <a:grpSpLocks/>
          </p:cNvGrpSpPr>
          <p:nvPr/>
        </p:nvGrpSpPr>
        <p:grpSpPr bwMode="auto">
          <a:xfrm>
            <a:off x="2400300" y="2286000"/>
            <a:ext cx="1943100" cy="114300"/>
            <a:chOff x="1056" y="1920"/>
            <a:chExt cx="1632" cy="96"/>
          </a:xfrm>
        </p:grpSpPr>
        <p:sp>
          <p:nvSpPr>
            <p:cNvPr id="69687" name="Line 55"/>
            <p:cNvSpPr>
              <a:spLocks noChangeShapeType="1"/>
            </p:cNvSpPr>
            <p:nvPr/>
          </p:nvSpPr>
          <p:spPr bwMode="auto">
            <a:xfrm>
              <a:off x="1056" y="1968"/>
              <a:ext cx="1632" cy="0"/>
            </a:xfrm>
            <a:prstGeom prst="line">
              <a:avLst/>
            </a:prstGeom>
            <a:noFill/>
            <a:ln w="6350">
              <a:solidFill>
                <a:schemeClr val="tx1"/>
              </a:solidFill>
              <a:round/>
              <a:headEnd/>
              <a:tailEnd/>
            </a:ln>
            <a:effectLst/>
          </p:spPr>
          <p:txBody>
            <a:bodyPr wrap="none" anchor="ctr"/>
            <a:lstStyle/>
            <a:p>
              <a:endParaRPr lang="de-DE"/>
            </a:p>
          </p:txBody>
        </p:sp>
        <p:sp>
          <p:nvSpPr>
            <p:cNvPr id="69690" name="Line 58"/>
            <p:cNvSpPr>
              <a:spLocks noChangeShapeType="1"/>
            </p:cNvSpPr>
            <p:nvPr/>
          </p:nvSpPr>
          <p:spPr bwMode="auto">
            <a:xfrm>
              <a:off x="1056" y="1920"/>
              <a:ext cx="0" cy="96"/>
            </a:xfrm>
            <a:prstGeom prst="line">
              <a:avLst/>
            </a:prstGeom>
            <a:noFill/>
            <a:ln w="6350">
              <a:solidFill>
                <a:schemeClr val="tx1"/>
              </a:solidFill>
              <a:round/>
              <a:headEnd/>
              <a:tailEnd/>
            </a:ln>
            <a:effectLst/>
          </p:spPr>
          <p:txBody>
            <a:bodyPr wrap="none" anchor="ctr"/>
            <a:lstStyle/>
            <a:p>
              <a:endParaRPr lang="de-DE"/>
            </a:p>
          </p:txBody>
        </p:sp>
        <p:sp>
          <p:nvSpPr>
            <p:cNvPr id="69691" name="Line 59"/>
            <p:cNvSpPr>
              <a:spLocks noChangeShapeType="1"/>
            </p:cNvSpPr>
            <p:nvPr/>
          </p:nvSpPr>
          <p:spPr bwMode="auto">
            <a:xfrm>
              <a:off x="2688" y="1920"/>
              <a:ext cx="0" cy="96"/>
            </a:xfrm>
            <a:prstGeom prst="line">
              <a:avLst/>
            </a:prstGeom>
            <a:noFill/>
            <a:ln w="6350">
              <a:solidFill>
                <a:schemeClr val="tx1"/>
              </a:solidFill>
              <a:round/>
              <a:headEnd/>
              <a:tailEnd/>
            </a:ln>
            <a:effectLst/>
          </p:spPr>
          <p:txBody>
            <a:bodyPr wrap="none" anchor="ctr"/>
            <a:lstStyle/>
            <a:p>
              <a:endParaRPr lang="de-DE"/>
            </a:p>
          </p:txBody>
        </p:sp>
      </p:grpSp>
      <p:sp>
        <p:nvSpPr>
          <p:cNvPr id="69692" name="Text Box 60"/>
          <p:cNvSpPr txBox="1">
            <a:spLocks noChangeArrowheads="1"/>
          </p:cNvSpPr>
          <p:nvPr/>
        </p:nvSpPr>
        <p:spPr bwMode="auto">
          <a:xfrm>
            <a:off x="2971800" y="3257551"/>
            <a:ext cx="400050" cy="276999"/>
          </a:xfrm>
          <a:prstGeom prst="rect">
            <a:avLst/>
          </a:prstGeom>
          <a:noFill/>
          <a:ln w="6350">
            <a:noFill/>
            <a:miter lim="800000"/>
            <a:headEnd/>
            <a:tailEnd/>
          </a:ln>
          <a:effectLst/>
        </p:spPr>
        <p:txBody>
          <a:bodyPr>
            <a:spAutoFit/>
          </a:bodyPr>
          <a:lstStyle/>
          <a:p>
            <a:pPr>
              <a:spcBef>
                <a:spcPct val="50000"/>
              </a:spcBef>
            </a:pPr>
            <a:r>
              <a:rPr lang="de-DE" sz="1200" i="1">
                <a:latin typeface="Times New Roman" pitchFamily="18" charset="0"/>
              </a:rPr>
              <a:t>T</a:t>
            </a:r>
            <a:r>
              <a:rPr lang="de-DE" sz="1200" i="1" baseline="-25000">
                <a:latin typeface="Times New Roman" pitchFamily="18" charset="0"/>
              </a:rPr>
              <a:t>2</a:t>
            </a:r>
            <a:endParaRPr lang="de-DE" sz="1200" i="1">
              <a:latin typeface="Times New Roman" pitchFamily="18" charset="0"/>
            </a:endParaRPr>
          </a:p>
        </p:txBody>
      </p:sp>
      <p:sp>
        <p:nvSpPr>
          <p:cNvPr id="69693" name="Text Box 61"/>
          <p:cNvSpPr txBox="1">
            <a:spLocks noChangeArrowheads="1"/>
          </p:cNvSpPr>
          <p:nvPr/>
        </p:nvSpPr>
        <p:spPr bwMode="auto">
          <a:xfrm>
            <a:off x="2057400" y="2228851"/>
            <a:ext cx="400050" cy="276999"/>
          </a:xfrm>
          <a:prstGeom prst="rect">
            <a:avLst/>
          </a:prstGeom>
          <a:noFill/>
          <a:ln w="6350">
            <a:noFill/>
            <a:miter lim="800000"/>
            <a:headEnd/>
            <a:tailEnd/>
          </a:ln>
          <a:effectLst/>
        </p:spPr>
        <p:txBody>
          <a:bodyPr>
            <a:spAutoFit/>
          </a:bodyPr>
          <a:lstStyle/>
          <a:p>
            <a:pPr>
              <a:spcBef>
                <a:spcPct val="50000"/>
              </a:spcBef>
            </a:pPr>
            <a:r>
              <a:rPr lang="de-DE" sz="1200" i="1">
                <a:latin typeface="Times New Roman" pitchFamily="18" charset="0"/>
              </a:rPr>
              <a:t>T</a:t>
            </a:r>
            <a:r>
              <a:rPr lang="de-DE" sz="1200" i="1" baseline="-25000">
                <a:latin typeface="Times New Roman" pitchFamily="18" charset="0"/>
              </a:rPr>
              <a:t>1</a:t>
            </a:r>
            <a:endParaRPr lang="de-DE" sz="1200" i="1">
              <a:latin typeface="Times New Roman" pitchFamily="18" charset="0"/>
            </a:endParaRPr>
          </a:p>
        </p:txBody>
      </p:sp>
      <p:sp>
        <p:nvSpPr>
          <p:cNvPr id="69694" name="Text Box 62"/>
          <p:cNvSpPr txBox="1">
            <a:spLocks noChangeArrowheads="1"/>
          </p:cNvSpPr>
          <p:nvPr/>
        </p:nvSpPr>
        <p:spPr bwMode="auto">
          <a:xfrm>
            <a:off x="2228850" y="4114801"/>
            <a:ext cx="400050" cy="276999"/>
          </a:xfrm>
          <a:prstGeom prst="rect">
            <a:avLst/>
          </a:prstGeom>
          <a:noFill/>
          <a:ln w="6350">
            <a:noFill/>
            <a:miter lim="800000"/>
            <a:headEnd/>
            <a:tailEnd/>
          </a:ln>
          <a:effectLst/>
        </p:spPr>
        <p:txBody>
          <a:bodyPr>
            <a:spAutoFit/>
          </a:bodyPr>
          <a:lstStyle/>
          <a:p>
            <a:pPr>
              <a:spcBef>
                <a:spcPct val="50000"/>
              </a:spcBef>
            </a:pPr>
            <a:r>
              <a:rPr lang="de-DE" sz="1200" i="1">
                <a:latin typeface="Times New Roman" pitchFamily="18" charset="0"/>
              </a:rPr>
              <a:t>t</a:t>
            </a:r>
            <a:r>
              <a:rPr lang="de-DE" sz="1200" i="1" baseline="-25000">
                <a:latin typeface="Times New Roman" pitchFamily="18" charset="0"/>
              </a:rPr>
              <a:t>1</a:t>
            </a:r>
            <a:endParaRPr lang="de-DE" sz="1200" i="1">
              <a:latin typeface="Times New Roman" pitchFamily="18" charset="0"/>
            </a:endParaRPr>
          </a:p>
        </p:txBody>
      </p:sp>
      <p:sp>
        <p:nvSpPr>
          <p:cNvPr id="69695" name="Text Box 63"/>
          <p:cNvSpPr txBox="1">
            <a:spLocks noChangeArrowheads="1"/>
          </p:cNvSpPr>
          <p:nvPr/>
        </p:nvSpPr>
        <p:spPr bwMode="auto">
          <a:xfrm>
            <a:off x="3143250" y="4114801"/>
            <a:ext cx="400050" cy="276999"/>
          </a:xfrm>
          <a:prstGeom prst="rect">
            <a:avLst/>
          </a:prstGeom>
          <a:noFill/>
          <a:ln w="6350">
            <a:noFill/>
            <a:miter lim="800000"/>
            <a:headEnd/>
            <a:tailEnd/>
          </a:ln>
          <a:effectLst/>
        </p:spPr>
        <p:txBody>
          <a:bodyPr>
            <a:spAutoFit/>
          </a:bodyPr>
          <a:lstStyle/>
          <a:p>
            <a:pPr>
              <a:spcBef>
                <a:spcPct val="50000"/>
              </a:spcBef>
            </a:pPr>
            <a:r>
              <a:rPr lang="de-DE" sz="1200" i="1">
                <a:latin typeface="Times New Roman" pitchFamily="18" charset="0"/>
              </a:rPr>
              <a:t>t</a:t>
            </a:r>
            <a:r>
              <a:rPr lang="de-DE" sz="1200" i="1" baseline="-25000">
                <a:latin typeface="Times New Roman" pitchFamily="18" charset="0"/>
              </a:rPr>
              <a:t>2</a:t>
            </a:r>
            <a:endParaRPr lang="de-DE" sz="1200" i="1">
              <a:latin typeface="Times New Roman" pitchFamily="18" charset="0"/>
            </a:endParaRPr>
          </a:p>
        </p:txBody>
      </p:sp>
      <p:sp>
        <p:nvSpPr>
          <p:cNvPr id="69696" name="Text Box 64"/>
          <p:cNvSpPr txBox="1">
            <a:spLocks noChangeArrowheads="1"/>
          </p:cNvSpPr>
          <p:nvPr/>
        </p:nvSpPr>
        <p:spPr bwMode="auto">
          <a:xfrm>
            <a:off x="5372100" y="4057651"/>
            <a:ext cx="400050" cy="276999"/>
          </a:xfrm>
          <a:prstGeom prst="rect">
            <a:avLst/>
          </a:prstGeom>
          <a:noFill/>
          <a:ln w="6350">
            <a:noFill/>
            <a:miter lim="800000"/>
            <a:headEnd/>
            <a:tailEnd/>
          </a:ln>
          <a:effectLst/>
        </p:spPr>
        <p:txBody>
          <a:bodyPr>
            <a:spAutoFit/>
          </a:bodyPr>
          <a:lstStyle/>
          <a:p>
            <a:pPr>
              <a:spcBef>
                <a:spcPct val="50000"/>
              </a:spcBef>
            </a:pPr>
            <a:r>
              <a:rPr lang="de-DE" sz="1200" i="1">
                <a:latin typeface="Times New Roman" pitchFamily="18" charset="0"/>
              </a:rPr>
              <a:t>t</a:t>
            </a:r>
            <a:r>
              <a:rPr lang="de-DE" sz="1200" i="1" baseline="-25000">
                <a:latin typeface="Times New Roman" pitchFamily="18" charset="0"/>
              </a:rPr>
              <a:t>3</a:t>
            </a:r>
            <a:endParaRPr lang="de-DE" sz="1200" i="1">
              <a:latin typeface="Times New Roman" pitchFamily="18" charset="0"/>
            </a:endParaRPr>
          </a:p>
        </p:txBody>
      </p:sp>
      <p:sp>
        <p:nvSpPr>
          <p:cNvPr id="69699" name="Line 67"/>
          <p:cNvSpPr>
            <a:spLocks noChangeShapeType="1"/>
          </p:cNvSpPr>
          <p:nvPr/>
        </p:nvSpPr>
        <p:spPr bwMode="auto">
          <a:xfrm>
            <a:off x="2400300" y="4057650"/>
            <a:ext cx="0" cy="114300"/>
          </a:xfrm>
          <a:prstGeom prst="line">
            <a:avLst/>
          </a:prstGeom>
          <a:noFill/>
          <a:ln w="6350">
            <a:solidFill>
              <a:schemeClr val="tx1"/>
            </a:solidFill>
            <a:round/>
            <a:headEnd/>
            <a:tailEnd/>
          </a:ln>
          <a:effectLst/>
        </p:spPr>
        <p:txBody>
          <a:bodyPr wrap="none" anchor="ctr"/>
          <a:lstStyle/>
          <a:p>
            <a:endParaRPr lang="de-DE"/>
          </a:p>
        </p:txBody>
      </p:sp>
      <p:sp>
        <p:nvSpPr>
          <p:cNvPr id="69700" name="Line 68"/>
          <p:cNvSpPr>
            <a:spLocks noChangeShapeType="1"/>
          </p:cNvSpPr>
          <p:nvPr/>
        </p:nvSpPr>
        <p:spPr bwMode="auto">
          <a:xfrm>
            <a:off x="3314700" y="4057650"/>
            <a:ext cx="0" cy="114300"/>
          </a:xfrm>
          <a:prstGeom prst="line">
            <a:avLst/>
          </a:prstGeom>
          <a:noFill/>
          <a:ln w="6350">
            <a:solidFill>
              <a:schemeClr val="tx1"/>
            </a:solidFill>
            <a:round/>
            <a:headEnd/>
            <a:tailEnd/>
          </a:ln>
          <a:effectLst/>
        </p:spPr>
        <p:txBody>
          <a:bodyPr wrap="none" anchor="ctr"/>
          <a:lstStyle/>
          <a:p>
            <a:endParaRPr lang="de-DE"/>
          </a:p>
        </p:txBody>
      </p:sp>
      <p:sp>
        <p:nvSpPr>
          <p:cNvPr id="69701" name="Text Box 69"/>
          <p:cNvSpPr txBox="1">
            <a:spLocks noChangeArrowheads="1"/>
          </p:cNvSpPr>
          <p:nvPr/>
        </p:nvSpPr>
        <p:spPr bwMode="auto">
          <a:xfrm>
            <a:off x="4972050" y="1485900"/>
            <a:ext cx="1200150" cy="300082"/>
          </a:xfrm>
          <a:prstGeom prst="rect">
            <a:avLst/>
          </a:prstGeom>
          <a:noFill/>
          <a:ln w="6350">
            <a:noFill/>
            <a:miter lim="800000"/>
            <a:headEnd/>
            <a:tailEnd/>
          </a:ln>
          <a:effectLst/>
        </p:spPr>
        <p:txBody>
          <a:bodyPr>
            <a:spAutoFit/>
          </a:bodyPr>
          <a:lstStyle/>
          <a:p>
            <a:pPr>
              <a:spcBef>
                <a:spcPct val="50000"/>
              </a:spcBef>
            </a:pPr>
            <a:r>
              <a:rPr lang="de-DE" sz="1350">
                <a:latin typeface="Times New Roman" pitchFamily="18" charset="0"/>
              </a:rPr>
              <a:t>Absturz</a:t>
            </a:r>
          </a:p>
        </p:txBody>
      </p:sp>
      <p:sp>
        <p:nvSpPr>
          <p:cNvPr id="2" name="Foliennummernplatzhalter 1"/>
          <p:cNvSpPr>
            <a:spLocks noGrp="1"/>
          </p:cNvSpPr>
          <p:nvPr>
            <p:ph type="sldNum" sz="quarter" idx="12"/>
          </p:nvPr>
        </p:nvSpPr>
        <p:spPr/>
        <p:txBody>
          <a:bodyPr/>
          <a:lstStyle/>
          <a:p>
            <a:fld id="{2537F6C5-4A33-2D48-A031-50A1F03A2AD8}" type="slidenum">
              <a:rPr lang="en-US" altLang="x-none" smtClean="0"/>
              <a:pPr/>
              <a:t>6</a:t>
            </a:fld>
            <a:endParaRPr lang="en-US" altLang="x-none"/>
          </a:p>
        </p:txBody>
      </p:sp>
    </p:spTree>
    <p:extLst>
      <p:ext uri="{BB962C8B-B14F-4D97-AF65-F5344CB8AC3E}">
        <p14:creationId xmlns:p14="http://schemas.microsoft.com/office/powerpoint/2010/main" val="398071309"/>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de-DE"/>
              <a:t>Transaktionsverwaltung in SQL</a:t>
            </a:r>
          </a:p>
        </p:txBody>
      </p:sp>
      <p:sp>
        <p:nvSpPr>
          <p:cNvPr id="70659" name="Rectangle 3"/>
          <p:cNvSpPr>
            <a:spLocks noGrp="1" noChangeArrowheads="1"/>
          </p:cNvSpPr>
          <p:nvPr>
            <p:ph type="body" idx="1"/>
          </p:nvPr>
        </p:nvSpPr>
        <p:spPr>
          <a:xfrm>
            <a:off x="1143000" y="971550"/>
            <a:ext cx="6743700" cy="4057650"/>
          </a:xfrm>
        </p:spPr>
        <p:txBody>
          <a:bodyPr/>
          <a:lstStyle/>
          <a:p>
            <a:pPr>
              <a:lnSpc>
                <a:spcPct val="150000"/>
              </a:lnSpc>
            </a:pPr>
            <a:r>
              <a:rPr lang="de-DE" b="1" dirty="0" err="1"/>
              <a:t>commit</a:t>
            </a:r>
            <a:r>
              <a:rPr lang="de-DE" dirty="0"/>
              <a:t> </a:t>
            </a:r>
            <a:r>
              <a:rPr lang="de-DE" b="1" dirty="0" err="1"/>
              <a:t>work</a:t>
            </a:r>
            <a:r>
              <a:rPr lang="de-DE" dirty="0"/>
              <a:t>: Die in der Transaktion vollzogenen Änderungen werden – falls keine Konsistenzverletzung oder andere Probleme aufgedeckt werden – festgeschrieben. Das Schlüsselwort </a:t>
            </a:r>
            <a:r>
              <a:rPr lang="de-DE" b="1" dirty="0" err="1"/>
              <a:t>work</a:t>
            </a:r>
            <a:r>
              <a:rPr lang="de-DE" dirty="0"/>
              <a:t> ist optional, d.h. das Transaktionsende kann auch einfach mit </a:t>
            </a:r>
            <a:r>
              <a:rPr lang="de-DE" b="1" dirty="0" err="1"/>
              <a:t>commit</a:t>
            </a:r>
            <a:r>
              <a:rPr lang="de-DE" dirty="0"/>
              <a:t> „</a:t>
            </a:r>
            <a:r>
              <a:rPr lang="de-DE" i="1" dirty="0"/>
              <a:t>befohlen</a:t>
            </a:r>
            <a:r>
              <a:rPr lang="de-DE" dirty="0"/>
              <a:t>“ werden</a:t>
            </a:r>
            <a:r>
              <a:rPr lang="de-DE" dirty="0" smtClean="0"/>
              <a:t>.</a:t>
            </a:r>
          </a:p>
          <a:p>
            <a:pPr>
              <a:lnSpc>
                <a:spcPct val="150000"/>
              </a:lnSpc>
            </a:pPr>
            <a:endParaRPr lang="de-DE" dirty="0"/>
          </a:p>
          <a:p>
            <a:pPr>
              <a:lnSpc>
                <a:spcPct val="150000"/>
              </a:lnSpc>
            </a:pPr>
            <a:r>
              <a:rPr lang="de-DE" b="1" dirty="0" err="1"/>
              <a:t>rollback</a:t>
            </a:r>
            <a:r>
              <a:rPr lang="de-DE" dirty="0"/>
              <a:t> </a:t>
            </a:r>
            <a:r>
              <a:rPr lang="de-DE" b="1" dirty="0" err="1"/>
              <a:t>work</a:t>
            </a:r>
            <a:r>
              <a:rPr lang="de-DE" dirty="0"/>
              <a:t>: Alle Änderungen sollen zurückgesetzt werden. Anders als der </a:t>
            </a:r>
            <a:r>
              <a:rPr lang="de-DE" b="1" dirty="0" err="1"/>
              <a:t>commit</a:t>
            </a:r>
            <a:r>
              <a:rPr lang="de-DE" dirty="0"/>
              <a:t>-Befehl muss das DBMS die „</a:t>
            </a:r>
            <a:r>
              <a:rPr lang="de-DE" i="1" dirty="0"/>
              <a:t>erfolgreiche</a:t>
            </a:r>
            <a:r>
              <a:rPr lang="de-DE" dirty="0"/>
              <a:t>“ Ausführung eines rollback-Befehls immer garantieren können.</a:t>
            </a:r>
          </a:p>
        </p:txBody>
      </p:sp>
      <p:sp>
        <p:nvSpPr>
          <p:cNvPr id="2" name="Foliennummernplatzhalter 1"/>
          <p:cNvSpPr>
            <a:spLocks noGrp="1"/>
          </p:cNvSpPr>
          <p:nvPr>
            <p:ph type="sldNum" sz="quarter" idx="12"/>
          </p:nvPr>
        </p:nvSpPr>
        <p:spPr/>
        <p:txBody>
          <a:bodyPr/>
          <a:lstStyle/>
          <a:p>
            <a:fld id="{2537F6C5-4A33-2D48-A031-50A1F03A2AD8}" type="slidenum">
              <a:rPr lang="en-US" altLang="x-none" smtClean="0"/>
              <a:pPr/>
              <a:t>7</a:t>
            </a:fld>
            <a:endParaRPr lang="en-US" altLang="x-none"/>
          </a:p>
        </p:txBody>
      </p:sp>
    </p:spTree>
    <p:extLst>
      <p:ext uri="{BB962C8B-B14F-4D97-AF65-F5344CB8AC3E}">
        <p14:creationId xmlns:p14="http://schemas.microsoft.com/office/powerpoint/2010/main" val="1093315848"/>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de-DE"/>
              <a:t>Transaktionsverwaltung in SQL</a:t>
            </a:r>
          </a:p>
        </p:txBody>
      </p:sp>
      <p:sp>
        <p:nvSpPr>
          <p:cNvPr id="71685" name="Text Box 5"/>
          <p:cNvSpPr txBox="1">
            <a:spLocks noChangeArrowheads="1"/>
          </p:cNvSpPr>
          <p:nvPr/>
        </p:nvSpPr>
        <p:spPr bwMode="auto">
          <a:xfrm>
            <a:off x="1257299" y="1085850"/>
            <a:ext cx="7070491" cy="415498"/>
          </a:xfrm>
          <a:prstGeom prst="rect">
            <a:avLst/>
          </a:prstGeom>
          <a:noFill/>
          <a:ln w="6350">
            <a:noFill/>
            <a:miter lim="800000"/>
            <a:headEnd/>
            <a:tailEnd/>
          </a:ln>
          <a:effectLst/>
        </p:spPr>
        <p:txBody>
          <a:bodyPr wrap="square">
            <a:spAutoFit/>
          </a:bodyPr>
          <a:lstStyle/>
          <a:p>
            <a:pPr algn="l">
              <a:spcBef>
                <a:spcPct val="50000"/>
              </a:spcBef>
            </a:pPr>
            <a:r>
              <a:rPr lang="de-DE" sz="2100"/>
              <a:t>Beispielsequenz auf Basis des Universitätsschemas:</a:t>
            </a:r>
          </a:p>
        </p:txBody>
      </p:sp>
      <p:sp>
        <p:nvSpPr>
          <p:cNvPr id="71686" name="Text Box 6"/>
          <p:cNvSpPr txBox="1">
            <a:spLocks noChangeArrowheads="1"/>
          </p:cNvSpPr>
          <p:nvPr/>
        </p:nvSpPr>
        <p:spPr bwMode="auto">
          <a:xfrm>
            <a:off x="1371600" y="1714500"/>
            <a:ext cx="5198269" cy="2169825"/>
          </a:xfrm>
          <a:prstGeom prst="rect">
            <a:avLst/>
          </a:prstGeom>
          <a:noFill/>
          <a:ln w="6350">
            <a:noFill/>
            <a:miter lim="800000"/>
            <a:headEnd/>
            <a:tailEnd/>
          </a:ln>
          <a:effectLst/>
        </p:spPr>
        <p:txBody>
          <a:bodyPr>
            <a:spAutoFit/>
          </a:bodyPr>
          <a:lstStyle/>
          <a:p>
            <a:pPr algn="l">
              <a:lnSpc>
                <a:spcPct val="150000"/>
              </a:lnSpc>
              <a:spcBef>
                <a:spcPct val="50000"/>
              </a:spcBef>
            </a:pPr>
            <a:r>
              <a:rPr lang="de-DE" b="1"/>
              <a:t>insert</a:t>
            </a:r>
            <a:r>
              <a:rPr lang="de-DE"/>
              <a:t> </a:t>
            </a:r>
            <a:r>
              <a:rPr lang="de-DE" b="1"/>
              <a:t>into</a:t>
            </a:r>
            <a:r>
              <a:rPr lang="de-DE"/>
              <a:t> Vorlesungen</a:t>
            </a:r>
          </a:p>
          <a:p>
            <a:pPr algn="l">
              <a:spcBef>
                <a:spcPct val="50000"/>
              </a:spcBef>
            </a:pPr>
            <a:r>
              <a:rPr lang="de-DE"/>
              <a:t>	values (5275, `Kernphysik`, 3, 2141);</a:t>
            </a:r>
          </a:p>
          <a:p>
            <a:pPr algn="l">
              <a:spcBef>
                <a:spcPct val="50000"/>
              </a:spcBef>
            </a:pPr>
            <a:r>
              <a:rPr lang="de-DE" b="1"/>
              <a:t>insert</a:t>
            </a:r>
            <a:r>
              <a:rPr lang="de-DE"/>
              <a:t> </a:t>
            </a:r>
            <a:r>
              <a:rPr lang="de-DE" b="1"/>
              <a:t>into</a:t>
            </a:r>
            <a:r>
              <a:rPr lang="de-DE"/>
              <a:t> Professoren</a:t>
            </a:r>
          </a:p>
          <a:p>
            <a:pPr algn="l">
              <a:spcBef>
                <a:spcPct val="50000"/>
              </a:spcBef>
            </a:pPr>
            <a:r>
              <a:rPr lang="de-DE"/>
              <a:t>	values (2141, `Meitner`, `C4`, 205);</a:t>
            </a:r>
          </a:p>
          <a:p>
            <a:pPr algn="l">
              <a:spcBef>
                <a:spcPct val="50000"/>
              </a:spcBef>
            </a:pPr>
            <a:r>
              <a:rPr lang="de-DE" b="1"/>
              <a:t>commit</a:t>
            </a:r>
            <a:r>
              <a:rPr lang="de-DE"/>
              <a:t> </a:t>
            </a:r>
            <a:r>
              <a:rPr lang="de-DE" b="1"/>
              <a:t>work</a:t>
            </a:r>
          </a:p>
        </p:txBody>
      </p:sp>
      <p:sp>
        <p:nvSpPr>
          <p:cNvPr id="2" name="Foliennummernplatzhalter 1"/>
          <p:cNvSpPr>
            <a:spLocks noGrp="1"/>
          </p:cNvSpPr>
          <p:nvPr>
            <p:ph type="sldNum" sz="quarter" idx="12"/>
          </p:nvPr>
        </p:nvSpPr>
        <p:spPr/>
        <p:txBody>
          <a:bodyPr/>
          <a:lstStyle/>
          <a:p>
            <a:fld id="{2537F6C5-4A33-2D48-A031-50A1F03A2AD8}" type="slidenum">
              <a:rPr lang="en-US" altLang="x-none" smtClean="0"/>
              <a:pPr/>
              <a:t>8</a:t>
            </a:fld>
            <a:endParaRPr lang="en-US" altLang="x-none"/>
          </a:p>
        </p:txBody>
      </p:sp>
    </p:spTree>
    <p:extLst>
      <p:ext uri="{BB962C8B-B14F-4D97-AF65-F5344CB8AC3E}">
        <p14:creationId xmlns:p14="http://schemas.microsoft.com/office/powerpoint/2010/main" val="832772996"/>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de-DE" smtClean="0"/>
              <a:t>Ausprägung von </a:t>
            </a:r>
            <a:r>
              <a:rPr lang="de-DE" i="1" smtClean="0"/>
              <a:t>Professoren </a:t>
            </a:r>
            <a:r>
              <a:rPr lang="de-DE" smtClean="0"/>
              <a:t>und </a:t>
            </a:r>
            <a:r>
              <a:rPr lang="de-DE" i="1" smtClean="0"/>
              <a:t>Vorlesung</a:t>
            </a:r>
            <a:endParaRPr lang="de-DE" smtClean="0"/>
          </a:p>
        </p:txBody>
      </p:sp>
      <p:graphicFrame>
        <p:nvGraphicFramePr>
          <p:cNvPr id="85066" name="Group 74"/>
          <p:cNvGraphicFramePr>
            <a:graphicFrameLocks noGrp="1"/>
          </p:cNvGraphicFramePr>
          <p:nvPr/>
        </p:nvGraphicFramePr>
        <p:xfrm>
          <a:off x="1257300" y="1135856"/>
          <a:ext cx="2686051" cy="2468880"/>
        </p:xfrm>
        <a:graphic>
          <a:graphicData uri="http://schemas.openxmlformats.org/drawingml/2006/table">
            <a:tbl>
              <a:tblPr/>
              <a:tblGrid>
                <a:gridCol w="585788"/>
                <a:gridCol w="1092994"/>
                <a:gridCol w="447675"/>
                <a:gridCol w="559594"/>
              </a:tblGrid>
              <a:tr h="274320">
                <a:tc gridSpan="4">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2"/>
                          </a:solidFill>
                          <a:effectLst/>
                          <a:latin typeface="Tahoma" pitchFamily="34" charset="0"/>
                        </a:rPr>
                        <a:t>Professoren</a:t>
                      </a:r>
                    </a:p>
                  </a:txBody>
                  <a:tcPr marL="0" marR="0" marT="34290" marB="3429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hMerge="1">
                  <a:txBody>
                    <a:bodyPr/>
                    <a:lstStyle/>
                    <a:p>
                      <a:endParaRPr lang="de-DE"/>
                    </a:p>
                  </a:txBody>
                  <a:tcPr/>
                </a:tc>
                <a:tc hMerge="1">
                  <a:txBody>
                    <a:bodyPr/>
                    <a:lstStyle/>
                    <a:p>
                      <a:endParaRPr lang="de-DE"/>
                    </a:p>
                  </a:txBody>
                  <a:tcPr/>
                </a:tc>
                <a:tc hMerge="1">
                  <a:txBody>
                    <a:bodyPr/>
                    <a:lstStyle/>
                    <a:p>
                      <a:endParaRPr lang="de-DE"/>
                    </a:p>
                  </a:txBody>
                  <a:tcPr/>
                </a:tc>
              </a:tr>
              <a:tr h="27432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2"/>
                          </a:solidFill>
                          <a:effectLst/>
                          <a:latin typeface="Tahoma" pitchFamily="34" charset="0"/>
                        </a:rPr>
                        <a:t>PersNr</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2"/>
                          </a:solidFill>
                          <a:effectLst/>
                          <a:latin typeface="Tahoma" pitchFamily="34" charset="0"/>
                        </a:rPr>
                        <a:t>Name</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2"/>
                          </a:solidFill>
                          <a:effectLst/>
                          <a:latin typeface="Tahoma" pitchFamily="34" charset="0"/>
                        </a:rPr>
                        <a:t>Rang</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2"/>
                          </a:solidFill>
                          <a:effectLst/>
                          <a:latin typeface="Tahoma" pitchFamily="34" charset="0"/>
                        </a:rPr>
                        <a:t>Raum</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r>
              <a:tr h="27432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2125</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Sokrates</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C4</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226</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2126</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Russel</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C4</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232</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2127</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Kopernikus</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C3</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310</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2133</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Popper</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C3</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52</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2134</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Augustinus</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C3</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309</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2136</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Curie</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C4</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36</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2137</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Kant</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C4</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7</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85158" name="Group 166"/>
          <p:cNvGraphicFramePr>
            <a:graphicFrameLocks noGrp="1"/>
          </p:cNvGraphicFramePr>
          <p:nvPr/>
        </p:nvGraphicFramePr>
        <p:xfrm>
          <a:off x="4171950" y="571500"/>
          <a:ext cx="3829050" cy="3497580"/>
        </p:xfrm>
        <a:graphic>
          <a:graphicData uri="http://schemas.openxmlformats.org/drawingml/2006/table">
            <a:tbl>
              <a:tblPr/>
              <a:tblGrid>
                <a:gridCol w="589360"/>
                <a:gridCol w="1810940"/>
                <a:gridCol w="571500"/>
                <a:gridCol w="857250"/>
              </a:tblGrid>
              <a:tr h="274320">
                <a:tc gridSpan="4">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2"/>
                          </a:solidFill>
                          <a:effectLst/>
                          <a:latin typeface="Tahoma" pitchFamily="34" charset="0"/>
                        </a:rPr>
                        <a:t>Vorlesungen</a:t>
                      </a:r>
                    </a:p>
                  </a:txBody>
                  <a:tcPr marL="0" marR="0" marT="34290" marB="3429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hMerge="1">
                  <a:txBody>
                    <a:bodyPr/>
                    <a:lstStyle/>
                    <a:p>
                      <a:endParaRPr lang="de-DE"/>
                    </a:p>
                  </a:txBody>
                  <a:tcPr/>
                </a:tc>
                <a:tc hMerge="1">
                  <a:txBody>
                    <a:bodyPr/>
                    <a:lstStyle/>
                    <a:p>
                      <a:endParaRPr lang="de-DE"/>
                    </a:p>
                  </a:txBody>
                  <a:tcPr/>
                </a:tc>
                <a:tc hMerge="1">
                  <a:txBody>
                    <a:bodyPr/>
                    <a:lstStyle/>
                    <a:p>
                      <a:endParaRPr lang="de-DE"/>
                    </a:p>
                  </a:txBody>
                  <a:tcPr/>
                </a:tc>
              </a:tr>
              <a:tr h="48006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2"/>
                          </a:solidFill>
                          <a:effectLst/>
                          <a:latin typeface="Tahoma" pitchFamily="34" charset="0"/>
                        </a:rPr>
                        <a:t>VorlNr</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2"/>
                          </a:solidFill>
                          <a:effectLst/>
                          <a:latin typeface="Tahoma" pitchFamily="34" charset="0"/>
                        </a:rPr>
                        <a:t>Titel</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2"/>
                          </a:solidFill>
                          <a:effectLst/>
                          <a:latin typeface="Tahoma" pitchFamily="34" charset="0"/>
                        </a:rPr>
                        <a:t>SWS</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2"/>
                          </a:solidFill>
                          <a:effectLst/>
                          <a:latin typeface="Tahoma" pitchFamily="34" charset="0"/>
                        </a:rPr>
                        <a:t>Gelesen Von</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99"/>
                    </a:solidFill>
                  </a:tcPr>
                </a:tc>
              </a:tr>
              <a:tr h="27432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5001</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Grundzüge</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4</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2137</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5041</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Ethik</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4</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2125</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5043</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Erkenntnistheorie</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3</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2126</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5049</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Mäeutik</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2</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2125</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4052</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Logik</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4</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2125</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5052</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Wissenschaftstheorie</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3</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2126</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5216</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Bioethik</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2</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2126</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5259</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Der Wiener Kreis</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2</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2133</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5022</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Glaube und Wissen</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2</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2134</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320">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4630</a:t>
                      </a:r>
                    </a:p>
                  </a:txBody>
                  <a:tcPr marL="0" marR="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Die 3 Kritiken</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4</a:t>
                      </a:r>
                    </a:p>
                  </a:txBody>
                  <a:tcPr marL="0" marR="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20000"/>
                        </a:spcBef>
                        <a:spcAft>
                          <a:spcPct val="0"/>
                        </a:spcAft>
                        <a:buClr>
                          <a:schemeClr val="accent2"/>
                        </a:buClr>
                        <a:buSzTx/>
                        <a:buFont typeface="Webdings" pitchFamily="18" charset="2"/>
                        <a:buNone/>
                        <a:tabLst/>
                      </a:pPr>
                      <a:r>
                        <a:rPr kumimoji="1" lang="de-DE" sz="1500" b="0" i="0" u="none" strike="noStrike" cap="none" normalizeH="0" baseline="0" smtClean="0">
                          <a:ln>
                            <a:noFill/>
                          </a:ln>
                          <a:solidFill>
                            <a:schemeClr val="tx1"/>
                          </a:solidFill>
                          <a:effectLst/>
                          <a:latin typeface="Tahoma" pitchFamily="34" charset="0"/>
                        </a:rPr>
                        <a:t>2137</a:t>
                      </a:r>
                    </a:p>
                  </a:txBody>
                  <a:tcPr marL="0" marR="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1860" name="Rectangle 167"/>
          <p:cNvSpPr>
            <a:spLocks noChangeArrowheads="1"/>
          </p:cNvSpPr>
          <p:nvPr/>
        </p:nvSpPr>
        <p:spPr bwMode="auto">
          <a:xfrm>
            <a:off x="1314450" y="4457700"/>
            <a:ext cx="1223963" cy="341710"/>
          </a:xfrm>
          <a:prstGeom prst="rect">
            <a:avLst/>
          </a:prstGeom>
          <a:solidFill>
            <a:schemeClr val="accent2"/>
          </a:solidFill>
          <a:ln w="6350">
            <a:solidFill>
              <a:schemeClr val="tx1"/>
            </a:solidFill>
            <a:miter lim="800000"/>
            <a:headEnd/>
            <a:tailEnd/>
          </a:ln>
        </p:spPr>
        <p:txBody>
          <a:bodyPr wrap="none" anchor="ctr"/>
          <a:lstStyle/>
          <a:p>
            <a:r>
              <a:rPr lang="de-DE">
                <a:latin typeface="Times New Roman" pitchFamily="18" charset="0"/>
              </a:rPr>
              <a:t>Professoren</a:t>
            </a:r>
          </a:p>
        </p:txBody>
      </p:sp>
      <p:sp>
        <p:nvSpPr>
          <p:cNvPr id="31861" name="Rectangle 168"/>
          <p:cNvSpPr>
            <a:spLocks noChangeArrowheads="1"/>
          </p:cNvSpPr>
          <p:nvPr/>
        </p:nvSpPr>
        <p:spPr bwMode="auto">
          <a:xfrm>
            <a:off x="6343650" y="4400550"/>
            <a:ext cx="1223963" cy="341710"/>
          </a:xfrm>
          <a:prstGeom prst="rect">
            <a:avLst/>
          </a:prstGeom>
          <a:solidFill>
            <a:schemeClr val="accent2"/>
          </a:solidFill>
          <a:ln w="6350">
            <a:solidFill>
              <a:schemeClr val="tx1"/>
            </a:solidFill>
            <a:miter lim="800000"/>
            <a:headEnd/>
            <a:tailEnd/>
          </a:ln>
        </p:spPr>
        <p:txBody>
          <a:bodyPr wrap="none" anchor="ctr"/>
          <a:lstStyle/>
          <a:p>
            <a:r>
              <a:rPr lang="de-DE">
                <a:latin typeface="Times New Roman" pitchFamily="18" charset="0"/>
              </a:rPr>
              <a:t>Vorlesungen</a:t>
            </a:r>
          </a:p>
        </p:txBody>
      </p:sp>
      <p:sp>
        <p:nvSpPr>
          <p:cNvPr id="31862" name="AutoShape 169"/>
          <p:cNvSpPr>
            <a:spLocks noChangeArrowheads="1"/>
          </p:cNvSpPr>
          <p:nvPr/>
        </p:nvSpPr>
        <p:spPr bwMode="auto">
          <a:xfrm>
            <a:off x="4057651" y="4229101"/>
            <a:ext cx="889397" cy="545306"/>
          </a:xfrm>
          <a:prstGeom prst="diamond">
            <a:avLst/>
          </a:prstGeom>
          <a:solidFill>
            <a:srgbClr val="66FF99"/>
          </a:solidFill>
          <a:ln w="6350">
            <a:solidFill>
              <a:schemeClr val="tx1"/>
            </a:solidFill>
            <a:miter lim="800000"/>
            <a:headEnd/>
            <a:tailEnd/>
          </a:ln>
        </p:spPr>
        <p:txBody>
          <a:bodyPr wrap="none" anchor="ctr"/>
          <a:lstStyle/>
          <a:p>
            <a:r>
              <a:rPr lang="de-DE">
                <a:latin typeface="Times New Roman" pitchFamily="18" charset="0"/>
              </a:rPr>
              <a:t>lesen</a:t>
            </a:r>
          </a:p>
        </p:txBody>
      </p:sp>
      <p:cxnSp>
        <p:nvCxnSpPr>
          <p:cNvPr id="31863" name="AutoShape 170"/>
          <p:cNvCxnSpPr>
            <a:cxnSpLocks noChangeShapeType="1"/>
            <a:stCxn id="31860" idx="3"/>
            <a:endCxn id="31862" idx="1"/>
          </p:cNvCxnSpPr>
          <p:nvPr/>
        </p:nvCxnSpPr>
        <p:spPr bwMode="auto">
          <a:xfrm flipV="1">
            <a:off x="2538412" y="4501753"/>
            <a:ext cx="1519238" cy="127397"/>
          </a:xfrm>
          <a:prstGeom prst="straightConnector1">
            <a:avLst/>
          </a:prstGeom>
          <a:noFill/>
          <a:ln w="38100">
            <a:solidFill>
              <a:schemeClr val="tx1"/>
            </a:solidFill>
            <a:round/>
            <a:headEnd/>
            <a:tailEnd/>
          </a:ln>
        </p:spPr>
      </p:cxnSp>
      <p:cxnSp>
        <p:nvCxnSpPr>
          <p:cNvPr id="31864" name="AutoShape 171"/>
          <p:cNvCxnSpPr>
            <a:cxnSpLocks noChangeShapeType="1"/>
            <a:stCxn id="31861" idx="1"/>
            <a:endCxn id="31862" idx="3"/>
          </p:cNvCxnSpPr>
          <p:nvPr/>
        </p:nvCxnSpPr>
        <p:spPr bwMode="auto">
          <a:xfrm flipH="1" flipV="1">
            <a:off x="4947048" y="4501753"/>
            <a:ext cx="1396603" cy="70247"/>
          </a:xfrm>
          <a:prstGeom prst="straightConnector1">
            <a:avLst/>
          </a:prstGeom>
          <a:noFill/>
          <a:ln w="38100">
            <a:solidFill>
              <a:schemeClr val="tx1"/>
            </a:solidFill>
            <a:round/>
            <a:headEnd/>
            <a:tailEnd/>
          </a:ln>
        </p:spPr>
      </p:cxnSp>
      <p:sp>
        <p:nvSpPr>
          <p:cNvPr id="31865" name="Text Box 172"/>
          <p:cNvSpPr txBox="1">
            <a:spLocks noChangeArrowheads="1"/>
          </p:cNvSpPr>
          <p:nvPr/>
        </p:nvSpPr>
        <p:spPr bwMode="auto">
          <a:xfrm>
            <a:off x="2971800" y="4514850"/>
            <a:ext cx="328936" cy="438582"/>
          </a:xfrm>
          <a:prstGeom prst="rect">
            <a:avLst/>
          </a:prstGeom>
          <a:noFill/>
          <a:ln w="6350">
            <a:noFill/>
            <a:miter lim="800000"/>
            <a:headEnd/>
            <a:tailEnd/>
          </a:ln>
        </p:spPr>
        <p:txBody>
          <a:bodyPr wrap="none">
            <a:spAutoFit/>
          </a:bodyPr>
          <a:lstStyle/>
          <a:p>
            <a:r>
              <a:rPr lang="de-DE" sz="2250">
                <a:latin typeface="Times New Roman" pitchFamily="18" charset="0"/>
              </a:rPr>
              <a:t>1</a:t>
            </a:r>
          </a:p>
        </p:txBody>
      </p:sp>
      <p:sp>
        <p:nvSpPr>
          <p:cNvPr id="31866" name="Text Box 173"/>
          <p:cNvSpPr txBox="1">
            <a:spLocks noChangeArrowheads="1"/>
          </p:cNvSpPr>
          <p:nvPr/>
        </p:nvSpPr>
        <p:spPr bwMode="auto">
          <a:xfrm>
            <a:off x="5715000" y="4457700"/>
            <a:ext cx="393056" cy="438582"/>
          </a:xfrm>
          <a:prstGeom prst="rect">
            <a:avLst/>
          </a:prstGeom>
          <a:noFill/>
          <a:ln w="6350">
            <a:noFill/>
            <a:miter lim="800000"/>
            <a:headEnd/>
            <a:tailEnd/>
          </a:ln>
        </p:spPr>
        <p:txBody>
          <a:bodyPr wrap="none">
            <a:spAutoFit/>
          </a:bodyPr>
          <a:lstStyle/>
          <a:p>
            <a:r>
              <a:rPr lang="de-DE" sz="2250" b="1">
                <a:latin typeface="Times New Roman" pitchFamily="18" charset="0"/>
              </a:rPr>
              <a:t>N</a:t>
            </a:r>
          </a:p>
        </p:txBody>
      </p:sp>
      <p:sp>
        <p:nvSpPr>
          <p:cNvPr id="2" name="Foliennummernplatzhalter 1"/>
          <p:cNvSpPr>
            <a:spLocks noGrp="1"/>
          </p:cNvSpPr>
          <p:nvPr>
            <p:ph type="sldNum" sz="quarter" idx="12"/>
          </p:nvPr>
        </p:nvSpPr>
        <p:spPr/>
        <p:txBody>
          <a:bodyPr/>
          <a:lstStyle/>
          <a:p>
            <a:fld id="{736C12D9-5618-764D-BF29-71852D175DBE}" type="slidenum">
              <a:rPr lang="en-US" altLang="x-none" smtClean="0"/>
              <a:pPr/>
              <a:t>9</a:t>
            </a:fld>
            <a:endParaRPr lang="en-US" altLang="x-none"/>
          </a:p>
        </p:txBody>
      </p:sp>
    </p:spTree>
    <p:extLst>
      <p:ext uri="{BB962C8B-B14F-4D97-AF65-F5344CB8AC3E}">
        <p14:creationId xmlns:p14="http://schemas.microsoft.com/office/powerpoint/2010/main" val="1973962305"/>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Titel 1">
  <a:themeElements>
    <a:clrScheme name="TUM">
      <a:dk1>
        <a:sysClr val="windowText" lastClr="000000"/>
      </a:dk1>
      <a:lt1>
        <a:sysClr val="window" lastClr="FFFFFF"/>
      </a:lt1>
      <a:dk2>
        <a:srgbClr val="0065BD"/>
      </a:dk2>
      <a:lt2>
        <a:srgbClr val="EEECE1"/>
      </a:lt2>
      <a:accent1>
        <a:srgbClr val="005293"/>
      </a:accent1>
      <a:accent2>
        <a:srgbClr val="98C6EA"/>
      </a:accent2>
      <a:accent3>
        <a:srgbClr val="64A0C8"/>
      </a:accent3>
      <a:accent4>
        <a:srgbClr val="DAD7CB"/>
      </a:accent4>
      <a:accent5>
        <a:srgbClr val="A2AD00"/>
      </a:accent5>
      <a:accent6>
        <a:srgbClr val="E37222"/>
      </a:accent6>
      <a:hlink>
        <a:srgbClr val="0000FF"/>
      </a:hlink>
      <a:folHlink>
        <a:srgbClr val="800080"/>
      </a:folHlink>
    </a:clrScheme>
    <a:fontScheme name="TUM Arial">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nSpc>
            <a:spcPct val="114000"/>
          </a:lnSpc>
          <a:defRPr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nSpc>
            <a:spcPct val="114000"/>
          </a:lnSpc>
          <a:defRPr sz="1600" dirty="0" err="1" smtClean="0">
            <a:latin typeface="+mn-lt"/>
          </a:defRPr>
        </a:defPPr>
      </a:lstStyle>
    </a:txDef>
  </a:objectDefaults>
  <a:extraClrSchemeLst/>
  <a:extLst>
    <a:ext uri="{05A4C25C-085E-4340-85A3-A5531E510DB2}">
      <thm15:themeFamily xmlns:thm15="http://schemas.microsoft.com/office/thememl/2012/main" name="Präsentation22" id="{F266FCC4-7D6D-1F4C-B467-8A21D017BCEF}" vid="{F39E7027-915F-7341-A9EA-C8CBFD2E8FA2}"/>
    </a:ext>
  </a:extLst>
</a:theme>
</file>

<file path=ppt/theme/theme2.xml><?xml version="1.0" encoding="utf-8"?>
<a:theme xmlns:a="http://schemas.openxmlformats.org/drawingml/2006/main" name="Titel 2">
  <a:themeElements>
    <a:clrScheme name="TUM">
      <a:dk1>
        <a:sysClr val="windowText" lastClr="000000"/>
      </a:dk1>
      <a:lt1>
        <a:sysClr val="window" lastClr="FFFFFF"/>
      </a:lt1>
      <a:dk2>
        <a:srgbClr val="0065BD"/>
      </a:dk2>
      <a:lt2>
        <a:srgbClr val="EEECE1"/>
      </a:lt2>
      <a:accent1>
        <a:srgbClr val="005293"/>
      </a:accent1>
      <a:accent2>
        <a:srgbClr val="98C6EA"/>
      </a:accent2>
      <a:accent3>
        <a:srgbClr val="64A0C8"/>
      </a:accent3>
      <a:accent4>
        <a:srgbClr val="DAD7CB"/>
      </a:accent4>
      <a:accent5>
        <a:srgbClr val="A2AD00"/>
      </a:accent5>
      <a:accent6>
        <a:srgbClr val="E37222"/>
      </a:accent6>
      <a:hlink>
        <a:srgbClr val="0000FF"/>
      </a:hlink>
      <a:folHlink>
        <a:srgbClr val="800080"/>
      </a:folHlink>
    </a:clrScheme>
    <a:fontScheme name="TUM Arial">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nSpc>
            <a:spcPct val="114000"/>
          </a:lnSpc>
          <a:defRPr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nSpc>
            <a:spcPct val="114000"/>
          </a:lnSpc>
          <a:defRPr sz="1600" dirty="0" err="1" smtClean="0">
            <a:latin typeface="+mn-lt"/>
          </a:defRPr>
        </a:defPPr>
      </a:lstStyle>
    </a:txDef>
  </a:objectDefaults>
  <a:extraClrSchemeLst/>
  <a:extLst>
    <a:ext uri="{05A4C25C-085E-4340-85A3-A5531E510DB2}">
      <thm15:themeFamily xmlns:thm15="http://schemas.microsoft.com/office/thememl/2012/main" name="Präsentation22" id="{F266FCC4-7D6D-1F4C-B467-8A21D017BCEF}" vid="{BD7862EB-E8D6-994B-BBF4-6CC3FFF92DD2}"/>
    </a:ext>
  </a:extLst>
</a:theme>
</file>

<file path=ppt/theme/theme3.xml><?xml version="1.0" encoding="utf-8"?>
<a:theme xmlns:a="http://schemas.openxmlformats.org/drawingml/2006/main" name="Titel 3">
  <a:themeElements>
    <a:clrScheme name="TUM">
      <a:dk1>
        <a:sysClr val="windowText" lastClr="000000"/>
      </a:dk1>
      <a:lt1>
        <a:sysClr val="window" lastClr="FFFFFF"/>
      </a:lt1>
      <a:dk2>
        <a:srgbClr val="0065BD"/>
      </a:dk2>
      <a:lt2>
        <a:srgbClr val="EEECE1"/>
      </a:lt2>
      <a:accent1>
        <a:srgbClr val="005293"/>
      </a:accent1>
      <a:accent2>
        <a:srgbClr val="98C6EA"/>
      </a:accent2>
      <a:accent3>
        <a:srgbClr val="64A0C8"/>
      </a:accent3>
      <a:accent4>
        <a:srgbClr val="DAD7CB"/>
      </a:accent4>
      <a:accent5>
        <a:srgbClr val="A2AD00"/>
      </a:accent5>
      <a:accent6>
        <a:srgbClr val="E37222"/>
      </a:accent6>
      <a:hlink>
        <a:srgbClr val="0000FF"/>
      </a:hlink>
      <a:folHlink>
        <a:srgbClr val="800080"/>
      </a:folHlink>
    </a:clrScheme>
    <a:fontScheme name="TUM Arial">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nSpc>
            <a:spcPct val="114000"/>
          </a:lnSpc>
          <a:defRPr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nSpc>
            <a:spcPct val="114000"/>
          </a:lnSpc>
          <a:defRPr sz="1600" dirty="0" err="1" smtClean="0">
            <a:latin typeface="+mn-lt"/>
          </a:defRPr>
        </a:defPPr>
      </a:lstStyle>
    </a:txDef>
  </a:objectDefaults>
  <a:extraClrSchemeLst/>
  <a:extLst>
    <a:ext uri="{05A4C25C-085E-4340-85A3-A5531E510DB2}">
      <thm15:themeFamily xmlns:thm15="http://schemas.microsoft.com/office/thememl/2012/main" name="Präsentation22" id="{F266FCC4-7D6D-1F4C-B467-8A21D017BCEF}" vid="{16AD8073-F55B-9144-802C-46456E9E217B}"/>
    </a:ext>
  </a:extLst>
</a:theme>
</file>

<file path=ppt/theme/theme4.xml><?xml version="1.0" encoding="utf-8"?>
<a:theme xmlns:a="http://schemas.openxmlformats.org/drawingml/2006/main" name="Inhalt">
  <a:themeElements>
    <a:clrScheme name="TUM">
      <a:dk1>
        <a:sysClr val="windowText" lastClr="000000"/>
      </a:dk1>
      <a:lt1>
        <a:sysClr val="window" lastClr="FFFFFF"/>
      </a:lt1>
      <a:dk2>
        <a:srgbClr val="003359"/>
      </a:dk2>
      <a:lt2>
        <a:srgbClr val="0065BD"/>
      </a:lt2>
      <a:accent1>
        <a:srgbClr val="005293"/>
      </a:accent1>
      <a:accent2>
        <a:srgbClr val="64A0C8"/>
      </a:accent2>
      <a:accent3>
        <a:srgbClr val="98C6EA"/>
      </a:accent3>
      <a:accent4>
        <a:srgbClr val="A2AD00"/>
      </a:accent4>
      <a:accent5>
        <a:srgbClr val="E37222"/>
      </a:accent5>
      <a:accent6>
        <a:srgbClr val="DAD7CB"/>
      </a:accent6>
      <a:hlink>
        <a:srgbClr val="0000FF"/>
      </a:hlink>
      <a:folHlink>
        <a:srgbClr val="800080"/>
      </a:folHlink>
    </a:clrScheme>
    <a:fontScheme name="TUM Arial">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nSpc>
            <a:spcPct val="114000"/>
          </a:lnSpc>
          <a:defRPr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nSpc>
            <a:spcPct val="114000"/>
          </a:lnSpc>
          <a:defRPr sz="1600" dirty="0" err="1" smtClean="0">
            <a:latin typeface="+mn-lt"/>
          </a:defRPr>
        </a:defPPr>
      </a:lstStyle>
    </a:txDef>
  </a:objectDefaults>
  <a:extraClrSchemeLst/>
  <a:extLst>
    <a:ext uri="{05A4C25C-085E-4340-85A3-A5531E510DB2}">
      <thm15:themeFamily xmlns:thm15="http://schemas.microsoft.com/office/thememl/2012/main" name="Präsentation22" id="{F266FCC4-7D6D-1F4C-B467-8A21D017BCEF}" vid="{741D405E-8307-9B40-9F97-3F5DAC837EF3}"/>
    </a:ext>
  </a:extLst>
</a:theme>
</file>

<file path=ppt/theme/theme5.xml><?xml version="1.0" encoding="utf-8"?>
<a:theme xmlns:a="http://schemas.openxmlformats.org/drawingml/2006/main" name="Kapiteltrenner blau">
  <a:themeElements>
    <a:clrScheme name="TUM">
      <a:dk1>
        <a:sysClr val="windowText" lastClr="000000"/>
      </a:dk1>
      <a:lt1>
        <a:sysClr val="window" lastClr="FFFFFF"/>
      </a:lt1>
      <a:dk2>
        <a:srgbClr val="0065BD"/>
      </a:dk2>
      <a:lt2>
        <a:srgbClr val="EEECE1"/>
      </a:lt2>
      <a:accent1>
        <a:srgbClr val="005293"/>
      </a:accent1>
      <a:accent2>
        <a:srgbClr val="98C6EA"/>
      </a:accent2>
      <a:accent3>
        <a:srgbClr val="64A0C8"/>
      </a:accent3>
      <a:accent4>
        <a:srgbClr val="DAD7CB"/>
      </a:accent4>
      <a:accent5>
        <a:srgbClr val="A2AD00"/>
      </a:accent5>
      <a:accent6>
        <a:srgbClr val="E37222"/>
      </a:accent6>
      <a:hlink>
        <a:srgbClr val="0000FF"/>
      </a:hlink>
      <a:folHlink>
        <a:srgbClr val="800080"/>
      </a:folHlink>
    </a:clrScheme>
    <a:fontScheme name="TUM Arial">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nSpc>
            <a:spcPct val="114000"/>
          </a:lnSpc>
          <a:defRPr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nSpc>
            <a:spcPct val="114000"/>
          </a:lnSpc>
          <a:defRPr sz="1600" dirty="0" err="1" smtClean="0">
            <a:latin typeface="+mn-lt"/>
          </a:defRPr>
        </a:defPPr>
      </a:lstStyle>
    </a:txDef>
  </a:objectDefaults>
  <a:extraClrSchemeLst/>
  <a:extLst>
    <a:ext uri="{05A4C25C-085E-4340-85A3-A5531E510DB2}">
      <thm15:themeFamily xmlns:thm15="http://schemas.microsoft.com/office/thememl/2012/main" name="Präsentation22" id="{F266FCC4-7D6D-1F4C-B467-8A21D017BCEF}" vid="{4BFAB656-7532-6C41-9541-858AFF7D6765}"/>
    </a:ext>
  </a:extLst>
</a:theme>
</file>

<file path=ppt/theme/theme6.xml><?xml version="1.0" encoding="utf-8"?>
<a:theme xmlns:a="http://schemas.openxmlformats.org/drawingml/2006/main" name="Kapiteltrenner schwarz">
  <a:themeElements>
    <a:clrScheme name="TUM">
      <a:dk1>
        <a:sysClr val="windowText" lastClr="000000"/>
      </a:dk1>
      <a:lt1>
        <a:sysClr val="window" lastClr="FFFFFF"/>
      </a:lt1>
      <a:dk2>
        <a:srgbClr val="0065BD"/>
      </a:dk2>
      <a:lt2>
        <a:srgbClr val="EEECE1"/>
      </a:lt2>
      <a:accent1>
        <a:srgbClr val="005293"/>
      </a:accent1>
      <a:accent2>
        <a:srgbClr val="98C6EA"/>
      </a:accent2>
      <a:accent3>
        <a:srgbClr val="64A0C8"/>
      </a:accent3>
      <a:accent4>
        <a:srgbClr val="DAD7CB"/>
      </a:accent4>
      <a:accent5>
        <a:srgbClr val="A2AD00"/>
      </a:accent5>
      <a:accent6>
        <a:srgbClr val="E37222"/>
      </a:accent6>
      <a:hlink>
        <a:srgbClr val="0000FF"/>
      </a:hlink>
      <a:folHlink>
        <a:srgbClr val="800080"/>
      </a:folHlink>
    </a:clrScheme>
    <a:fontScheme name="TUM Arial">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nSpc>
            <a:spcPct val="114000"/>
          </a:lnSpc>
          <a:defRPr dirty="0"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nSpc>
            <a:spcPct val="114000"/>
          </a:lnSpc>
          <a:defRPr sz="1600" dirty="0" err="1" smtClean="0">
            <a:latin typeface="+mn-lt"/>
          </a:defRPr>
        </a:defPPr>
      </a:lstStyle>
    </a:txDef>
  </a:objectDefaults>
  <a:extraClrSchemeLst/>
  <a:extLst>
    <a:ext uri="{05A4C25C-085E-4340-85A3-A5531E510DB2}">
      <thm15:themeFamily xmlns:thm15="http://schemas.microsoft.com/office/thememl/2012/main" name="Präsentation22" id="{F266FCC4-7D6D-1F4C-B467-8A21D017BCEF}" vid="{A724F04A-1212-AA4C-B6F1-157BE88DDFD7}"/>
    </a:ext>
  </a:extLst>
</a:theme>
</file>

<file path=ppt/theme/theme7.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TUM_Praesentation_p_v1_16-9</Template>
  <TotalTime>0</TotalTime>
  <Words>850</Words>
  <Application>Microsoft Macintosh PowerPoint</Application>
  <PresentationFormat>Bildschirmpräsentation (16:9)</PresentationFormat>
  <Paragraphs>371</Paragraphs>
  <Slides>11</Slides>
  <Notes>11</Notes>
  <HiddenSlides>0</HiddenSlides>
  <MMClips>0</MMClips>
  <ScaleCrop>false</ScaleCrop>
  <HeadingPairs>
    <vt:vector size="6" baseType="variant">
      <vt:variant>
        <vt:lpstr>Verwendete Schriftarten</vt:lpstr>
      </vt:variant>
      <vt:variant>
        <vt:i4>8</vt:i4>
      </vt:variant>
      <vt:variant>
        <vt:lpstr>Design</vt:lpstr>
      </vt:variant>
      <vt:variant>
        <vt:i4>6</vt:i4>
      </vt:variant>
      <vt:variant>
        <vt:lpstr>Folientitel</vt:lpstr>
      </vt:variant>
      <vt:variant>
        <vt:i4>11</vt:i4>
      </vt:variant>
    </vt:vector>
  </HeadingPairs>
  <TitlesOfParts>
    <vt:vector size="25" baseType="lpstr">
      <vt:lpstr>Calibri</vt:lpstr>
      <vt:lpstr>Courier New</vt:lpstr>
      <vt:lpstr>Symbol</vt:lpstr>
      <vt:lpstr>Arial</vt:lpstr>
      <vt:lpstr>Tahoma</vt:lpstr>
      <vt:lpstr>Times New Roman</vt:lpstr>
      <vt:lpstr>Webdings</vt:lpstr>
      <vt:lpstr>Wingdings</vt:lpstr>
      <vt:lpstr>Titel 1</vt:lpstr>
      <vt:lpstr>Titel 2</vt:lpstr>
      <vt:lpstr>Titel 3</vt:lpstr>
      <vt:lpstr>Inhalt</vt:lpstr>
      <vt:lpstr>Kapiteltrenner blau</vt:lpstr>
      <vt:lpstr>Kapiteltrenner schwarz</vt:lpstr>
      <vt:lpstr>Transaktionsverwaltung</vt:lpstr>
      <vt:lpstr>Operationen auf Transaktions-Ebene</vt:lpstr>
      <vt:lpstr>Erweiterte Operationen auf Transaktions-Ebene</vt:lpstr>
      <vt:lpstr>Abschluss einer Transaktion</vt:lpstr>
      <vt:lpstr>Eigenschaften von Transaktionen: ACID</vt:lpstr>
      <vt:lpstr>Eigenschaften von Transaktionen</vt:lpstr>
      <vt:lpstr>Transaktionsverwaltung in SQL</vt:lpstr>
      <vt:lpstr>Transaktionsverwaltung in SQL</vt:lpstr>
      <vt:lpstr>Ausprägung von Professoren und Vorlesung</vt:lpstr>
      <vt:lpstr>PowerPoint-Präsentation</vt:lpstr>
      <vt:lpstr>Zustandsübergangs-Diagramm für Transaktionen</vt:lpstr>
    </vt:vector>
  </TitlesOfParts>
  <Company/>
  <LinksUpToDate>false</LinksUpToDate>
  <SharedDoc>false</SharedDoc>
  <HyperlinkBase/>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Alfons Kemper</dc:creator>
  <cp:lastModifiedBy>Alfons Kemper</cp:lastModifiedBy>
  <cp:revision>11</cp:revision>
  <cp:lastPrinted>2015-07-30T14:04:45Z</cp:lastPrinted>
  <dcterms:created xsi:type="dcterms:W3CDTF">2019-02-25T13:58:14Z</dcterms:created>
  <dcterms:modified xsi:type="dcterms:W3CDTF">2020-02-04T14:23:45Z</dcterms:modified>
</cp:coreProperties>
</file>