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notesSlides/notesSlide55.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Default Extension="wmf" ContentType="image/x-wmf"/>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62"/>
  </p:notesMasterIdLst>
  <p:handoutMasterIdLst>
    <p:handoutMasterId r:id="rId63"/>
  </p:handoutMasterIdLst>
  <p:sldIdLst>
    <p:sldId id="290" r:id="rId2"/>
    <p:sldId id="291" r:id="rId3"/>
    <p:sldId id="292" r:id="rId4"/>
    <p:sldId id="293" r:id="rId5"/>
    <p:sldId id="294" r:id="rId6"/>
    <p:sldId id="295" r:id="rId7"/>
    <p:sldId id="296" r:id="rId8"/>
    <p:sldId id="297" r:id="rId9"/>
    <p:sldId id="298" r:id="rId10"/>
    <p:sldId id="299" r:id="rId11"/>
    <p:sldId id="300" r:id="rId12"/>
    <p:sldId id="301" r:id="rId13"/>
    <p:sldId id="303" r:id="rId14"/>
    <p:sldId id="304" r:id="rId15"/>
    <p:sldId id="305" r:id="rId16"/>
    <p:sldId id="306" r:id="rId17"/>
    <p:sldId id="307" r:id="rId18"/>
    <p:sldId id="308" r:id="rId19"/>
    <p:sldId id="309" r:id="rId20"/>
    <p:sldId id="310" r:id="rId21"/>
    <p:sldId id="311" r:id="rId22"/>
    <p:sldId id="312" r:id="rId23"/>
    <p:sldId id="313" r:id="rId24"/>
    <p:sldId id="314" r:id="rId25"/>
    <p:sldId id="315" r:id="rId26"/>
    <p:sldId id="316" r:id="rId27"/>
    <p:sldId id="317" r:id="rId28"/>
    <p:sldId id="318" r:id="rId29"/>
    <p:sldId id="319" r:id="rId30"/>
    <p:sldId id="321" r:id="rId31"/>
    <p:sldId id="322" r:id="rId32"/>
    <p:sldId id="323" r:id="rId33"/>
    <p:sldId id="349" r:id="rId34"/>
    <p:sldId id="324" r:id="rId35"/>
    <p:sldId id="325" r:id="rId36"/>
    <p:sldId id="326" r:id="rId37"/>
    <p:sldId id="327" r:id="rId38"/>
    <p:sldId id="328" r:id="rId39"/>
    <p:sldId id="329" r:id="rId40"/>
    <p:sldId id="330" r:id="rId41"/>
    <p:sldId id="346" r:id="rId42"/>
    <p:sldId id="331" r:id="rId43"/>
    <p:sldId id="332" r:id="rId44"/>
    <p:sldId id="333" r:id="rId45"/>
    <p:sldId id="334" r:id="rId46"/>
    <p:sldId id="335" r:id="rId47"/>
    <p:sldId id="347" r:id="rId48"/>
    <p:sldId id="336" r:id="rId49"/>
    <p:sldId id="337" r:id="rId50"/>
    <p:sldId id="338" r:id="rId51"/>
    <p:sldId id="339" r:id="rId52"/>
    <p:sldId id="352" r:id="rId53"/>
    <p:sldId id="351" r:id="rId54"/>
    <p:sldId id="350" r:id="rId55"/>
    <p:sldId id="345" r:id="rId56"/>
    <p:sldId id="340" r:id="rId57"/>
    <p:sldId id="341" r:id="rId58"/>
    <p:sldId id="342" r:id="rId59"/>
    <p:sldId id="343" r:id="rId60"/>
    <p:sldId id="344" r:id="rId61"/>
  </p:sldIdLst>
  <p:sldSz cx="9144000" cy="6858000" type="screen4x3"/>
  <p:notesSz cx="6743700" cy="9906000"/>
  <p:defaultTextStyle>
    <a:defPPr>
      <a:defRPr lang="de-DE"/>
    </a:defPPr>
    <a:lvl1pPr algn="ctr" rtl="0" eaLnBrk="0" fontAlgn="base" hangingPunct="0">
      <a:spcBef>
        <a:spcPct val="0"/>
      </a:spcBef>
      <a:spcAft>
        <a:spcPct val="0"/>
      </a:spcAft>
      <a:defRPr sz="2400" kern="1200">
        <a:solidFill>
          <a:schemeClr val="tx1"/>
        </a:solidFill>
        <a:latin typeface="Arial" charset="0"/>
        <a:ea typeface="+mn-ea"/>
        <a:cs typeface="+mn-cs"/>
      </a:defRPr>
    </a:lvl1pPr>
    <a:lvl2pPr marL="457200" algn="ctr" rtl="0" eaLnBrk="0" fontAlgn="base" hangingPunct="0">
      <a:spcBef>
        <a:spcPct val="0"/>
      </a:spcBef>
      <a:spcAft>
        <a:spcPct val="0"/>
      </a:spcAft>
      <a:defRPr sz="2400" kern="1200">
        <a:solidFill>
          <a:schemeClr val="tx1"/>
        </a:solidFill>
        <a:latin typeface="Arial" charset="0"/>
        <a:ea typeface="+mn-ea"/>
        <a:cs typeface="+mn-cs"/>
      </a:defRPr>
    </a:lvl2pPr>
    <a:lvl3pPr marL="914400" algn="ctr" rtl="0" eaLnBrk="0" fontAlgn="base" hangingPunct="0">
      <a:spcBef>
        <a:spcPct val="0"/>
      </a:spcBef>
      <a:spcAft>
        <a:spcPct val="0"/>
      </a:spcAft>
      <a:defRPr sz="2400" kern="1200">
        <a:solidFill>
          <a:schemeClr val="tx1"/>
        </a:solidFill>
        <a:latin typeface="Arial" charset="0"/>
        <a:ea typeface="+mn-ea"/>
        <a:cs typeface="+mn-cs"/>
      </a:defRPr>
    </a:lvl3pPr>
    <a:lvl4pPr marL="1371600" algn="ctr" rtl="0" eaLnBrk="0" fontAlgn="base" hangingPunct="0">
      <a:spcBef>
        <a:spcPct val="0"/>
      </a:spcBef>
      <a:spcAft>
        <a:spcPct val="0"/>
      </a:spcAft>
      <a:defRPr sz="2400" kern="1200">
        <a:solidFill>
          <a:schemeClr val="tx1"/>
        </a:solidFill>
        <a:latin typeface="Arial" charset="0"/>
        <a:ea typeface="+mn-ea"/>
        <a:cs typeface="+mn-cs"/>
      </a:defRPr>
    </a:lvl4pPr>
    <a:lvl5pPr marL="1828800" algn="ctr" rtl="0" eaLnBrk="0" fontAlgn="base" hangingPunct="0">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99"/>
    <a:srgbClr val="99FF99"/>
    <a:srgbClr val="FF6600"/>
    <a:srgbClr val="FF0000"/>
    <a:srgbClr val="006600"/>
    <a:srgbClr val="0000FF"/>
    <a:srgbClr val="FFFF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620" autoAdjust="0"/>
    <p:restoredTop sz="94660"/>
  </p:normalViewPr>
  <p:slideViewPr>
    <p:cSldViewPr>
      <p:cViewPr>
        <p:scale>
          <a:sx n="125" d="100"/>
          <a:sy n="125" d="100"/>
        </p:scale>
        <p:origin x="-1224" y="-282"/>
      </p:cViewPr>
      <p:guideLst>
        <p:guide orient="horz" pos="264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Lst>
  </p:outlineViewPr>
  <p:notesTextViewPr>
    <p:cViewPr>
      <p:scale>
        <a:sx n="100" d="100"/>
        <a:sy n="100" d="100"/>
      </p:scale>
      <p:origin x="0" y="0"/>
    </p:cViewPr>
  </p:notesTextViewPr>
  <p:sorterViewPr>
    <p:cViewPr>
      <p:scale>
        <a:sx n="100" d="100"/>
        <a:sy n="100" d="100"/>
      </p:scale>
      <p:origin x="0" y="5754"/>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3" Type="http://schemas.openxmlformats.org/officeDocument/2006/relationships/slide" Target="slides/slide29.xml"/><Relationship Id="rId7" Type="http://schemas.openxmlformats.org/officeDocument/2006/relationships/slide" Target="slides/slide57.xml"/><Relationship Id="rId2" Type="http://schemas.openxmlformats.org/officeDocument/2006/relationships/slide" Target="slides/slide17.xml"/><Relationship Id="rId1" Type="http://schemas.openxmlformats.org/officeDocument/2006/relationships/slide" Target="slides/slide6.xml"/><Relationship Id="rId6" Type="http://schemas.openxmlformats.org/officeDocument/2006/relationships/slide" Target="slides/slide49.xml"/><Relationship Id="rId5" Type="http://schemas.openxmlformats.org/officeDocument/2006/relationships/slide" Target="slides/slide38.xml"/><Relationship Id="rId4" Type="http://schemas.openxmlformats.org/officeDocument/2006/relationships/slide" Target="slides/slide32.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22588"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latin typeface="Times New Roman" pitchFamily="18" charset="0"/>
              </a:defRPr>
            </a:lvl1pPr>
          </a:lstStyle>
          <a:p>
            <a:pPr>
              <a:defRPr/>
            </a:pPr>
            <a:endParaRPr lang="de-DE"/>
          </a:p>
        </p:txBody>
      </p:sp>
      <p:sp>
        <p:nvSpPr>
          <p:cNvPr id="11267" name="Rectangle 3"/>
          <p:cNvSpPr>
            <a:spLocks noGrp="1" noChangeArrowheads="1"/>
          </p:cNvSpPr>
          <p:nvPr>
            <p:ph type="dt" sz="quarter" idx="1"/>
          </p:nvPr>
        </p:nvSpPr>
        <p:spPr bwMode="auto">
          <a:xfrm>
            <a:off x="3821113" y="0"/>
            <a:ext cx="2922587"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Times New Roman" pitchFamily="18" charset="0"/>
              </a:defRPr>
            </a:lvl1pPr>
          </a:lstStyle>
          <a:p>
            <a:pPr>
              <a:defRPr/>
            </a:pPr>
            <a:endParaRPr lang="de-DE"/>
          </a:p>
        </p:txBody>
      </p:sp>
      <p:sp>
        <p:nvSpPr>
          <p:cNvPr id="11268" name="Rectangle 4"/>
          <p:cNvSpPr>
            <a:spLocks noGrp="1" noChangeArrowheads="1"/>
          </p:cNvSpPr>
          <p:nvPr>
            <p:ph type="ftr" sz="quarter" idx="2"/>
          </p:nvPr>
        </p:nvSpPr>
        <p:spPr bwMode="auto">
          <a:xfrm>
            <a:off x="0" y="9410700"/>
            <a:ext cx="2922588"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latin typeface="Times New Roman" pitchFamily="18" charset="0"/>
              </a:defRPr>
            </a:lvl1pPr>
          </a:lstStyle>
          <a:p>
            <a:pPr>
              <a:defRPr/>
            </a:pPr>
            <a:endParaRPr lang="de-DE"/>
          </a:p>
        </p:txBody>
      </p:sp>
      <p:sp>
        <p:nvSpPr>
          <p:cNvPr id="11269" name="Rectangle 5"/>
          <p:cNvSpPr>
            <a:spLocks noGrp="1" noChangeArrowheads="1"/>
          </p:cNvSpPr>
          <p:nvPr>
            <p:ph type="sldNum" sz="quarter" idx="3"/>
          </p:nvPr>
        </p:nvSpPr>
        <p:spPr bwMode="auto">
          <a:xfrm>
            <a:off x="3821113" y="9410700"/>
            <a:ext cx="2922587"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Times New Roman" pitchFamily="18" charset="0"/>
              </a:defRPr>
            </a:lvl1pPr>
          </a:lstStyle>
          <a:p>
            <a:pPr>
              <a:defRPr/>
            </a:pPr>
            <a:fld id="{2067044F-6B4D-454F-9E3C-7941BEE55111}" type="slidenum">
              <a:rPr lang="de-DE"/>
              <a:pPr>
                <a:defRPr/>
              </a:pPr>
              <a:t>‹Nr.›</a:t>
            </a:fld>
            <a:endParaRPr 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2098" name="Rectangle 2"/>
          <p:cNvSpPr>
            <a:spLocks noGrp="1" noChangeArrowheads="1"/>
          </p:cNvSpPr>
          <p:nvPr>
            <p:ph type="hdr" sz="quarter"/>
          </p:nvPr>
        </p:nvSpPr>
        <p:spPr bwMode="auto">
          <a:xfrm>
            <a:off x="0" y="0"/>
            <a:ext cx="2922588"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smtClean="0">
                <a:latin typeface="Times New Roman" pitchFamily="18" charset="0"/>
              </a:defRPr>
            </a:lvl1pPr>
          </a:lstStyle>
          <a:p>
            <a:pPr>
              <a:defRPr/>
            </a:pPr>
            <a:endParaRPr lang="de-DE"/>
          </a:p>
        </p:txBody>
      </p:sp>
      <p:sp>
        <p:nvSpPr>
          <p:cNvPr id="132099" name="Rectangle 3"/>
          <p:cNvSpPr>
            <a:spLocks noGrp="1" noChangeArrowheads="1"/>
          </p:cNvSpPr>
          <p:nvPr>
            <p:ph type="dt" idx="1"/>
          </p:nvPr>
        </p:nvSpPr>
        <p:spPr bwMode="auto">
          <a:xfrm>
            <a:off x="3819525" y="0"/>
            <a:ext cx="2922588"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atin typeface="Times New Roman" pitchFamily="18" charset="0"/>
              </a:defRPr>
            </a:lvl1pPr>
          </a:lstStyle>
          <a:p>
            <a:pPr>
              <a:defRPr/>
            </a:pPr>
            <a:endParaRPr lang="de-DE"/>
          </a:p>
        </p:txBody>
      </p:sp>
      <p:sp>
        <p:nvSpPr>
          <p:cNvPr id="63492" name="Rectangle 4"/>
          <p:cNvSpPr>
            <a:spLocks noRot="1" noChangeArrowheads="1" noTextEdit="1"/>
          </p:cNvSpPr>
          <p:nvPr>
            <p:ph type="sldImg" idx="2"/>
          </p:nvPr>
        </p:nvSpPr>
        <p:spPr bwMode="auto">
          <a:xfrm>
            <a:off x="895350" y="742950"/>
            <a:ext cx="4953000" cy="3714750"/>
          </a:xfrm>
          <a:prstGeom prst="rect">
            <a:avLst/>
          </a:prstGeom>
          <a:noFill/>
          <a:ln w="9525">
            <a:solidFill>
              <a:srgbClr val="000000"/>
            </a:solidFill>
            <a:miter lim="800000"/>
            <a:headEnd/>
            <a:tailEnd/>
          </a:ln>
        </p:spPr>
      </p:sp>
      <p:sp>
        <p:nvSpPr>
          <p:cNvPr id="132101" name="Rectangle 5"/>
          <p:cNvSpPr>
            <a:spLocks noGrp="1" noChangeArrowheads="1"/>
          </p:cNvSpPr>
          <p:nvPr>
            <p:ph type="body" sz="quarter" idx="3"/>
          </p:nvPr>
        </p:nvSpPr>
        <p:spPr bwMode="auto">
          <a:xfrm>
            <a:off x="674688" y="4705350"/>
            <a:ext cx="5394325" cy="44577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132102" name="Rectangle 6"/>
          <p:cNvSpPr>
            <a:spLocks noGrp="1" noChangeArrowheads="1"/>
          </p:cNvSpPr>
          <p:nvPr>
            <p:ph type="ftr" sz="quarter" idx="4"/>
          </p:nvPr>
        </p:nvSpPr>
        <p:spPr bwMode="auto">
          <a:xfrm>
            <a:off x="0" y="9409113"/>
            <a:ext cx="2922588"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smtClean="0">
                <a:latin typeface="Times New Roman" pitchFamily="18" charset="0"/>
              </a:defRPr>
            </a:lvl1pPr>
          </a:lstStyle>
          <a:p>
            <a:pPr>
              <a:defRPr/>
            </a:pPr>
            <a:endParaRPr lang="de-DE"/>
          </a:p>
        </p:txBody>
      </p:sp>
      <p:sp>
        <p:nvSpPr>
          <p:cNvPr id="132103" name="Rectangle 7"/>
          <p:cNvSpPr>
            <a:spLocks noGrp="1" noChangeArrowheads="1"/>
          </p:cNvSpPr>
          <p:nvPr>
            <p:ph type="sldNum" sz="quarter" idx="5"/>
          </p:nvPr>
        </p:nvSpPr>
        <p:spPr bwMode="auto">
          <a:xfrm>
            <a:off x="3819525" y="9409113"/>
            <a:ext cx="2922588"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Times New Roman" pitchFamily="18" charset="0"/>
              </a:defRPr>
            </a:lvl1pPr>
          </a:lstStyle>
          <a:p>
            <a:pPr>
              <a:defRPr/>
            </a:pPr>
            <a:fld id="{677D852C-1C0B-4799-9063-01C26F21D9F8}" type="slidenum">
              <a:rPr lang="de-DE"/>
              <a:pPr>
                <a:defRPr/>
              </a:pPr>
              <a:t>‹Nr.›</a:t>
            </a:fld>
            <a:endParaRPr 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315F6B20-43B0-40AB-B9B7-D36F2BC4E534}" type="slidenum">
              <a:rPr lang="de-DE">
                <a:latin typeface="Times New Roman" pitchFamily="-106" charset="0"/>
              </a:rPr>
              <a:pPr/>
              <a:t>1</a:t>
            </a:fld>
            <a:endParaRPr lang="de-DE">
              <a:latin typeface="Times New Roman" pitchFamily="-106" charset="0"/>
            </a:endParaRPr>
          </a:p>
        </p:txBody>
      </p:sp>
      <p:sp>
        <p:nvSpPr>
          <p:cNvPr id="64515" name="Rectangle 2"/>
          <p:cNvSpPr>
            <a:spLocks noRo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1C14083F-8940-45F1-BDCE-5972D96E1F87}" type="slidenum">
              <a:rPr lang="de-DE">
                <a:latin typeface="Times New Roman" pitchFamily="-106" charset="0"/>
              </a:rPr>
              <a:pPr/>
              <a:t>10</a:t>
            </a:fld>
            <a:endParaRPr lang="de-DE">
              <a:latin typeface="Times New Roman" pitchFamily="-106" charset="0"/>
            </a:endParaRPr>
          </a:p>
        </p:txBody>
      </p:sp>
      <p:sp>
        <p:nvSpPr>
          <p:cNvPr id="74755" name="Rectangle 2"/>
          <p:cNvSpPr>
            <a:spLocks noRo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3199ADB6-55D0-46E2-9FB8-02E4DC46694D}" type="slidenum">
              <a:rPr lang="de-DE">
                <a:latin typeface="Times New Roman" pitchFamily="-106" charset="0"/>
              </a:rPr>
              <a:pPr/>
              <a:t>11</a:t>
            </a:fld>
            <a:endParaRPr lang="de-DE">
              <a:latin typeface="Times New Roman" pitchFamily="-106" charset="0"/>
            </a:endParaRPr>
          </a:p>
        </p:txBody>
      </p:sp>
      <p:sp>
        <p:nvSpPr>
          <p:cNvPr id="75779" name="Rectangle 2"/>
          <p:cNvSpPr>
            <a:spLocks noRo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36013703-FE61-48D9-A6A9-7F85A8F96EA6}" type="slidenum">
              <a:rPr lang="de-DE">
                <a:latin typeface="Times New Roman" pitchFamily="-106" charset="0"/>
              </a:rPr>
              <a:pPr/>
              <a:t>12</a:t>
            </a:fld>
            <a:endParaRPr lang="de-DE">
              <a:latin typeface="Times New Roman" pitchFamily="-106" charset="0"/>
            </a:endParaRPr>
          </a:p>
        </p:txBody>
      </p:sp>
      <p:sp>
        <p:nvSpPr>
          <p:cNvPr id="76803" name="Rectangle 2"/>
          <p:cNvSpPr>
            <a:spLocks noRo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DBB83D6F-FF83-49BA-BE3E-AB2E164DA9F8}" type="slidenum">
              <a:rPr lang="de-DE">
                <a:latin typeface="Times New Roman" pitchFamily="-106" charset="0"/>
              </a:rPr>
              <a:pPr/>
              <a:t>13</a:t>
            </a:fld>
            <a:endParaRPr lang="de-DE">
              <a:latin typeface="Times New Roman" pitchFamily="-106" charset="0"/>
            </a:endParaRPr>
          </a:p>
        </p:txBody>
      </p:sp>
      <p:sp>
        <p:nvSpPr>
          <p:cNvPr id="77827" name="Rectangle 2"/>
          <p:cNvSpPr>
            <a:spLocks noRo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56F4552A-DAE9-4FFE-9AE9-8AEC4D427F3D}" type="slidenum">
              <a:rPr lang="de-DE">
                <a:latin typeface="Times New Roman" pitchFamily="-106" charset="0"/>
              </a:rPr>
              <a:pPr/>
              <a:t>14</a:t>
            </a:fld>
            <a:endParaRPr lang="de-DE">
              <a:latin typeface="Times New Roman" pitchFamily="-106" charset="0"/>
            </a:endParaRPr>
          </a:p>
        </p:txBody>
      </p:sp>
      <p:sp>
        <p:nvSpPr>
          <p:cNvPr id="78851" name="Rectangle 2"/>
          <p:cNvSpPr>
            <a:spLocks noRo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56C3F710-7EB0-432F-9EB9-EF9E0703B4CA}" type="slidenum">
              <a:rPr lang="de-DE">
                <a:latin typeface="Times New Roman" pitchFamily="-106" charset="0"/>
              </a:rPr>
              <a:pPr/>
              <a:t>15</a:t>
            </a:fld>
            <a:endParaRPr lang="de-DE">
              <a:latin typeface="Times New Roman" pitchFamily="-106" charset="0"/>
            </a:endParaRPr>
          </a:p>
        </p:txBody>
      </p:sp>
      <p:sp>
        <p:nvSpPr>
          <p:cNvPr id="79875" name="Rectangle 2"/>
          <p:cNvSpPr>
            <a:spLocks noRo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2C8E197E-E08D-4744-909F-5A59D8AE06FF}" type="slidenum">
              <a:rPr lang="de-DE">
                <a:latin typeface="Times New Roman" pitchFamily="-106" charset="0"/>
              </a:rPr>
              <a:pPr/>
              <a:t>16</a:t>
            </a:fld>
            <a:endParaRPr lang="de-DE">
              <a:latin typeface="Times New Roman" pitchFamily="-106" charset="0"/>
            </a:endParaRPr>
          </a:p>
        </p:txBody>
      </p:sp>
      <p:sp>
        <p:nvSpPr>
          <p:cNvPr id="80899" name="Rectangle 2"/>
          <p:cNvSpPr>
            <a:spLocks noRo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42BAF7F4-734D-4E3B-A6F1-41D5CD6F617D}" type="slidenum">
              <a:rPr lang="de-DE">
                <a:latin typeface="Times New Roman" pitchFamily="-106" charset="0"/>
              </a:rPr>
              <a:pPr/>
              <a:t>17</a:t>
            </a:fld>
            <a:endParaRPr lang="de-DE">
              <a:latin typeface="Times New Roman" pitchFamily="-106" charset="0"/>
            </a:endParaRPr>
          </a:p>
        </p:txBody>
      </p:sp>
      <p:sp>
        <p:nvSpPr>
          <p:cNvPr id="81923" name="Rectangle 2"/>
          <p:cNvSpPr>
            <a:spLocks noRot="1" noChangeArrowheads="1" noTextEdit="1"/>
          </p:cNvSpPr>
          <p:nvPr>
            <p:ph type="sldImg"/>
          </p:nvPr>
        </p:nvSpPr>
        <p:spPr>
          <a:ln/>
        </p:spPr>
      </p:sp>
      <p:sp>
        <p:nvSpPr>
          <p:cNvPr id="81924"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AE1645B8-DDC3-4E89-8ED1-6012A991EE05}" type="slidenum">
              <a:rPr lang="de-DE">
                <a:latin typeface="Times New Roman" pitchFamily="-106" charset="0"/>
              </a:rPr>
              <a:pPr/>
              <a:t>18</a:t>
            </a:fld>
            <a:endParaRPr lang="de-DE">
              <a:latin typeface="Times New Roman" pitchFamily="-106" charset="0"/>
            </a:endParaRPr>
          </a:p>
        </p:txBody>
      </p:sp>
      <p:sp>
        <p:nvSpPr>
          <p:cNvPr id="82947" name="Rectangle 2"/>
          <p:cNvSpPr>
            <a:spLocks noRot="1"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7F511C2B-306F-45CB-8D3A-B148A96A9769}" type="slidenum">
              <a:rPr lang="de-DE">
                <a:latin typeface="Times New Roman" pitchFamily="-106" charset="0"/>
              </a:rPr>
              <a:pPr/>
              <a:t>19</a:t>
            </a:fld>
            <a:endParaRPr lang="de-DE">
              <a:latin typeface="Times New Roman" pitchFamily="-106" charset="0"/>
            </a:endParaRPr>
          </a:p>
        </p:txBody>
      </p:sp>
      <p:sp>
        <p:nvSpPr>
          <p:cNvPr id="83971" name="Rectangle 2"/>
          <p:cNvSpPr>
            <a:spLocks noRot="1" noChangeArrowheads="1" noTextEdit="1"/>
          </p:cNvSpPr>
          <p:nvPr>
            <p:ph type="sldImg"/>
          </p:nvPr>
        </p:nvSpPr>
        <p:spPr>
          <a:ln/>
        </p:spPr>
      </p:sp>
      <p:sp>
        <p:nvSpPr>
          <p:cNvPr id="83972"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FB53DD56-B7D8-43E3-BAF5-1065A25BCB09}" type="slidenum">
              <a:rPr lang="de-DE">
                <a:latin typeface="Times New Roman" pitchFamily="-106" charset="0"/>
              </a:rPr>
              <a:pPr/>
              <a:t>2</a:t>
            </a:fld>
            <a:endParaRPr lang="de-DE">
              <a:latin typeface="Times New Roman" pitchFamily="-106" charset="0"/>
            </a:endParaRPr>
          </a:p>
        </p:txBody>
      </p:sp>
      <p:sp>
        <p:nvSpPr>
          <p:cNvPr id="66563" name="Rectangle 2"/>
          <p:cNvSpPr>
            <a:spLocks noRo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DD7718DC-3C0E-42AE-A184-7514B8ED036A}" type="slidenum">
              <a:rPr lang="de-DE">
                <a:latin typeface="Times New Roman" pitchFamily="-106" charset="0"/>
              </a:rPr>
              <a:pPr/>
              <a:t>20</a:t>
            </a:fld>
            <a:endParaRPr lang="de-DE">
              <a:latin typeface="Times New Roman" pitchFamily="-106" charset="0"/>
            </a:endParaRPr>
          </a:p>
        </p:txBody>
      </p:sp>
      <p:sp>
        <p:nvSpPr>
          <p:cNvPr id="84995" name="Rectangle 2"/>
          <p:cNvSpPr>
            <a:spLocks noRot="1" noChangeArrowheads="1" noTextEdit="1"/>
          </p:cNvSpPr>
          <p:nvPr>
            <p:ph type="sldImg"/>
          </p:nvPr>
        </p:nvSpPr>
        <p:spPr>
          <a:ln/>
        </p:spPr>
      </p:sp>
      <p:sp>
        <p:nvSpPr>
          <p:cNvPr id="84996"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FB421955-4122-436B-B876-F4EF1C56268E}" type="slidenum">
              <a:rPr lang="de-DE">
                <a:latin typeface="Times New Roman" pitchFamily="-106" charset="0"/>
              </a:rPr>
              <a:pPr/>
              <a:t>21</a:t>
            </a:fld>
            <a:endParaRPr lang="de-DE">
              <a:latin typeface="Times New Roman" pitchFamily="-106" charset="0"/>
            </a:endParaRPr>
          </a:p>
        </p:txBody>
      </p:sp>
      <p:sp>
        <p:nvSpPr>
          <p:cNvPr id="86019" name="Rectangle 2"/>
          <p:cNvSpPr>
            <a:spLocks noRo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A1335692-6C81-4F30-BA52-5070010FCC27}" type="slidenum">
              <a:rPr lang="de-DE">
                <a:latin typeface="Times New Roman" pitchFamily="-106" charset="0"/>
              </a:rPr>
              <a:pPr/>
              <a:t>22</a:t>
            </a:fld>
            <a:endParaRPr lang="de-DE">
              <a:latin typeface="Times New Roman" pitchFamily="-106" charset="0"/>
            </a:endParaRPr>
          </a:p>
        </p:txBody>
      </p:sp>
      <p:sp>
        <p:nvSpPr>
          <p:cNvPr id="87043" name="Rectangle 2"/>
          <p:cNvSpPr>
            <a:spLocks noRo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fld id="{F16E752C-CD89-40F6-9BCE-0C89C23BDE2E}" type="slidenum">
              <a:rPr lang="de-DE">
                <a:latin typeface="Times New Roman" pitchFamily="-106" charset="0"/>
              </a:rPr>
              <a:pPr/>
              <a:t>23</a:t>
            </a:fld>
            <a:endParaRPr lang="de-DE">
              <a:latin typeface="Times New Roman" pitchFamily="-106" charset="0"/>
            </a:endParaRPr>
          </a:p>
        </p:txBody>
      </p:sp>
      <p:sp>
        <p:nvSpPr>
          <p:cNvPr id="88067" name="Rectangle 2"/>
          <p:cNvSpPr>
            <a:spLocks noRot="1" noChangeArrowheads="1" noTextEdit="1"/>
          </p:cNvSpPr>
          <p:nvPr>
            <p:ph type="sldImg"/>
          </p:nvPr>
        </p:nvSpPr>
        <p:spPr>
          <a:ln/>
        </p:spPr>
      </p:sp>
      <p:sp>
        <p:nvSpPr>
          <p:cNvPr id="88068"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fld id="{FD16B477-200E-42A0-BF41-A9B46BD56F08}" type="slidenum">
              <a:rPr lang="de-DE">
                <a:latin typeface="Times New Roman" pitchFamily="-106" charset="0"/>
              </a:rPr>
              <a:pPr/>
              <a:t>24</a:t>
            </a:fld>
            <a:endParaRPr lang="de-DE">
              <a:latin typeface="Times New Roman" pitchFamily="-106" charset="0"/>
            </a:endParaRPr>
          </a:p>
        </p:txBody>
      </p:sp>
      <p:sp>
        <p:nvSpPr>
          <p:cNvPr id="89091" name="Rectangle 2"/>
          <p:cNvSpPr>
            <a:spLocks noRot="1"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p>
            <a:fld id="{76730685-3EAD-4480-BE31-7AEDDE1104B2}" type="slidenum">
              <a:rPr lang="de-DE">
                <a:latin typeface="Times New Roman" pitchFamily="-106" charset="0"/>
              </a:rPr>
              <a:pPr/>
              <a:t>25</a:t>
            </a:fld>
            <a:endParaRPr lang="de-DE">
              <a:latin typeface="Times New Roman" pitchFamily="-106" charset="0"/>
            </a:endParaRPr>
          </a:p>
        </p:txBody>
      </p:sp>
      <p:sp>
        <p:nvSpPr>
          <p:cNvPr id="90115" name="Rectangle 2"/>
          <p:cNvSpPr>
            <a:spLocks noRot="1" noChangeArrowheads="1" noTextEdit="1"/>
          </p:cNvSpPr>
          <p:nvPr>
            <p:ph type="sldImg"/>
          </p:nvPr>
        </p:nvSpPr>
        <p:spPr>
          <a:ln/>
        </p:spPr>
      </p:sp>
      <p:sp>
        <p:nvSpPr>
          <p:cNvPr id="90116"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fld id="{D2156ADA-ED66-468C-81DC-6FAA54BD4D06}" type="slidenum">
              <a:rPr lang="de-DE">
                <a:latin typeface="Times New Roman" pitchFamily="-106" charset="0"/>
              </a:rPr>
              <a:pPr/>
              <a:t>26</a:t>
            </a:fld>
            <a:endParaRPr lang="de-DE">
              <a:latin typeface="Times New Roman" pitchFamily="-106" charset="0"/>
            </a:endParaRPr>
          </a:p>
        </p:txBody>
      </p:sp>
      <p:sp>
        <p:nvSpPr>
          <p:cNvPr id="91139" name="Rectangle 2"/>
          <p:cNvSpPr>
            <a:spLocks noRot="1" noChangeArrowheads="1" noTextEdit="1"/>
          </p:cNvSpPr>
          <p:nvPr>
            <p:ph type="sldImg"/>
          </p:nvPr>
        </p:nvSpPr>
        <p:spPr>
          <a:ln/>
        </p:spPr>
      </p:sp>
      <p:sp>
        <p:nvSpPr>
          <p:cNvPr id="91140"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p>
            <a:fld id="{BEDDE5CE-C66F-4CAF-9CA3-0F702236D11F}" type="slidenum">
              <a:rPr lang="de-DE">
                <a:latin typeface="Times New Roman" pitchFamily="-106" charset="0"/>
              </a:rPr>
              <a:pPr/>
              <a:t>27</a:t>
            </a:fld>
            <a:endParaRPr lang="de-DE">
              <a:latin typeface="Times New Roman" pitchFamily="-106" charset="0"/>
            </a:endParaRPr>
          </a:p>
        </p:txBody>
      </p:sp>
      <p:sp>
        <p:nvSpPr>
          <p:cNvPr id="92163" name="Rectangle 2"/>
          <p:cNvSpPr>
            <a:spLocks noRot="1" noChangeArrowheads="1" noTextEdit="1"/>
          </p:cNvSpPr>
          <p:nvPr>
            <p:ph type="sldImg"/>
          </p:nvPr>
        </p:nvSpPr>
        <p:spPr>
          <a:ln/>
        </p:spPr>
      </p:sp>
      <p:sp>
        <p:nvSpPr>
          <p:cNvPr id="92164"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p>
            <a:fld id="{2A3157A9-70D2-4172-8142-8AF7E1D68B86}" type="slidenum">
              <a:rPr lang="de-DE">
                <a:latin typeface="Times New Roman" pitchFamily="-106" charset="0"/>
              </a:rPr>
              <a:pPr/>
              <a:t>28</a:t>
            </a:fld>
            <a:endParaRPr lang="de-DE">
              <a:latin typeface="Times New Roman" pitchFamily="-106" charset="0"/>
            </a:endParaRPr>
          </a:p>
        </p:txBody>
      </p:sp>
      <p:sp>
        <p:nvSpPr>
          <p:cNvPr id="93187" name="Rectangle 2"/>
          <p:cNvSpPr>
            <a:spLocks noRot="1" noChangeArrowheads="1" noTextEdit="1"/>
          </p:cNvSpPr>
          <p:nvPr>
            <p:ph type="sldImg"/>
          </p:nvPr>
        </p:nvSpPr>
        <p:spPr>
          <a:ln/>
        </p:spPr>
      </p:sp>
      <p:sp>
        <p:nvSpPr>
          <p:cNvPr id="93188"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p>
            <a:fld id="{09CC525E-834B-44ED-BC2C-9FC40940B33D}" type="slidenum">
              <a:rPr lang="de-DE">
                <a:latin typeface="Times New Roman" pitchFamily="-106" charset="0"/>
              </a:rPr>
              <a:pPr/>
              <a:t>29</a:t>
            </a:fld>
            <a:endParaRPr lang="de-DE">
              <a:latin typeface="Times New Roman" pitchFamily="-106" charset="0"/>
            </a:endParaRPr>
          </a:p>
        </p:txBody>
      </p:sp>
      <p:sp>
        <p:nvSpPr>
          <p:cNvPr id="94211" name="Rectangle 2"/>
          <p:cNvSpPr>
            <a:spLocks noRot="1" noChangeArrowheads="1" noTextEdit="1"/>
          </p:cNvSpPr>
          <p:nvPr>
            <p:ph type="sldImg"/>
          </p:nvPr>
        </p:nvSpPr>
        <p:spPr>
          <a:ln/>
        </p:spPr>
      </p:sp>
      <p:sp>
        <p:nvSpPr>
          <p:cNvPr id="94212"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80B94DC4-9943-4D07-88B7-FF38B13DE5C9}" type="slidenum">
              <a:rPr lang="de-DE">
                <a:latin typeface="Times New Roman" pitchFamily="-106" charset="0"/>
              </a:rPr>
              <a:pPr/>
              <a:t>3</a:t>
            </a:fld>
            <a:endParaRPr lang="de-DE">
              <a:latin typeface="Times New Roman" pitchFamily="-106" charset="0"/>
            </a:endParaRPr>
          </a:p>
        </p:txBody>
      </p:sp>
      <p:sp>
        <p:nvSpPr>
          <p:cNvPr id="67587" name="Rectangle 2"/>
          <p:cNvSpPr>
            <a:spLocks noRo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p:spPr>
        <p:txBody>
          <a:bodyPr/>
          <a:lstStyle/>
          <a:p>
            <a:fld id="{DF4E3BA0-17D3-4D1E-B1D5-CAF3A0136AF5}" type="slidenum">
              <a:rPr lang="de-DE">
                <a:latin typeface="Times New Roman" pitchFamily="-106" charset="0"/>
              </a:rPr>
              <a:pPr/>
              <a:t>30</a:t>
            </a:fld>
            <a:endParaRPr lang="de-DE">
              <a:latin typeface="Times New Roman" pitchFamily="-106" charset="0"/>
            </a:endParaRPr>
          </a:p>
        </p:txBody>
      </p:sp>
      <p:sp>
        <p:nvSpPr>
          <p:cNvPr id="95235" name="Rectangle 2"/>
          <p:cNvSpPr>
            <a:spLocks noRot="1" noChangeArrowheads="1" noTextEdit="1"/>
          </p:cNvSpPr>
          <p:nvPr>
            <p:ph type="sldImg"/>
          </p:nvPr>
        </p:nvSpPr>
        <p:spPr>
          <a:ln/>
        </p:spPr>
      </p:sp>
      <p:sp>
        <p:nvSpPr>
          <p:cNvPr id="95236"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p:spPr>
        <p:txBody>
          <a:bodyPr/>
          <a:lstStyle/>
          <a:p>
            <a:fld id="{34A4DDC1-C312-42C2-9F5F-C94D646DE297}" type="slidenum">
              <a:rPr lang="de-DE">
                <a:latin typeface="Times New Roman" pitchFamily="-106" charset="0"/>
              </a:rPr>
              <a:pPr/>
              <a:t>31</a:t>
            </a:fld>
            <a:endParaRPr lang="de-DE">
              <a:latin typeface="Times New Roman" pitchFamily="-106" charset="0"/>
            </a:endParaRPr>
          </a:p>
        </p:txBody>
      </p:sp>
      <p:sp>
        <p:nvSpPr>
          <p:cNvPr id="96259" name="Rectangle 2"/>
          <p:cNvSpPr>
            <a:spLocks noRot="1" noChangeArrowheads="1" noTextEdit="1"/>
          </p:cNvSpPr>
          <p:nvPr>
            <p:ph type="sldImg"/>
          </p:nvPr>
        </p:nvSpPr>
        <p:spPr>
          <a:ln/>
        </p:spPr>
      </p:sp>
      <p:sp>
        <p:nvSpPr>
          <p:cNvPr id="96260"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BD3DBEAC-9C02-41F7-9219-0E1F66D90CE2}" type="slidenum">
              <a:rPr lang="de-DE">
                <a:latin typeface="Times New Roman" pitchFamily="-106" charset="0"/>
              </a:rPr>
              <a:pPr/>
              <a:t>32</a:t>
            </a:fld>
            <a:endParaRPr lang="de-DE">
              <a:latin typeface="Times New Roman" pitchFamily="-106" charset="0"/>
            </a:endParaRPr>
          </a:p>
        </p:txBody>
      </p:sp>
      <p:sp>
        <p:nvSpPr>
          <p:cNvPr id="97283" name="Rectangle 2"/>
          <p:cNvSpPr>
            <a:spLocks noRot="1" noChangeArrowheads="1" noTextEdit="1"/>
          </p:cNvSpPr>
          <p:nvPr>
            <p:ph type="sldImg"/>
          </p:nvPr>
        </p:nvSpPr>
        <p:spPr>
          <a:ln/>
        </p:spPr>
      </p:sp>
      <p:sp>
        <p:nvSpPr>
          <p:cNvPr id="97284"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Folienbildplatzhalter 1"/>
          <p:cNvSpPr>
            <a:spLocks noGrp="1" noRot="1" noChangeAspect="1" noTextEdit="1"/>
          </p:cNvSpPr>
          <p:nvPr>
            <p:ph type="sldImg"/>
          </p:nvPr>
        </p:nvSpPr>
        <p:spPr>
          <a:ln/>
        </p:spPr>
      </p:sp>
      <p:sp>
        <p:nvSpPr>
          <p:cNvPr id="98307" name="Notizenplatzhalter 2"/>
          <p:cNvSpPr>
            <a:spLocks noGrp="1"/>
          </p:cNvSpPr>
          <p:nvPr>
            <p:ph type="body" idx="1"/>
          </p:nvPr>
        </p:nvSpPr>
        <p:spPr>
          <a:noFill/>
          <a:ln/>
        </p:spPr>
        <p:txBody>
          <a:bodyPr/>
          <a:lstStyle/>
          <a:p>
            <a:pPr eaLnBrk="1" hangingPunct="1"/>
            <a:endParaRPr lang="de-DE" smtClean="0">
              <a:latin typeface="Times New Roman" pitchFamily="-106" charset="0"/>
            </a:endParaRPr>
          </a:p>
        </p:txBody>
      </p:sp>
      <p:sp>
        <p:nvSpPr>
          <p:cNvPr id="98308" name="Foliennummernplatzhalter 3"/>
          <p:cNvSpPr>
            <a:spLocks noGrp="1"/>
          </p:cNvSpPr>
          <p:nvPr>
            <p:ph type="sldNum" sz="quarter" idx="5"/>
          </p:nvPr>
        </p:nvSpPr>
        <p:spPr>
          <a:noFill/>
        </p:spPr>
        <p:txBody>
          <a:bodyPr/>
          <a:lstStyle/>
          <a:p>
            <a:fld id="{701F6AE2-71C3-453E-9FB5-828B513FA6A3}" type="slidenum">
              <a:rPr lang="de-DE">
                <a:latin typeface="Times New Roman" pitchFamily="-106" charset="0"/>
              </a:rPr>
              <a:pPr/>
              <a:t>33</a:t>
            </a:fld>
            <a:endParaRPr lang="de-DE">
              <a:latin typeface="Times New Roman" pitchFamily="-106"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p>
            <a:fld id="{6946C372-0DAD-41A3-9A46-84D55E617526}" type="slidenum">
              <a:rPr lang="de-DE">
                <a:latin typeface="Times New Roman" pitchFamily="-106" charset="0"/>
              </a:rPr>
              <a:pPr/>
              <a:t>34</a:t>
            </a:fld>
            <a:endParaRPr lang="de-DE">
              <a:latin typeface="Times New Roman" pitchFamily="-106" charset="0"/>
            </a:endParaRPr>
          </a:p>
        </p:txBody>
      </p:sp>
      <p:sp>
        <p:nvSpPr>
          <p:cNvPr id="99331" name="Rectangle 2"/>
          <p:cNvSpPr>
            <a:spLocks noRot="1" noChangeArrowheads="1" noTextEdit="1"/>
          </p:cNvSpPr>
          <p:nvPr>
            <p:ph type="sldImg"/>
          </p:nvPr>
        </p:nvSpPr>
        <p:spPr>
          <a:ln/>
        </p:spPr>
      </p:sp>
      <p:sp>
        <p:nvSpPr>
          <p:cNvPr id="99332"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p:spPr>
        <p:txBody>
          <a:bodyPr/>
          <a:lstStyle/>
          <a:p>
            <a:fld id="{C91B8A3A-4D78-4D3D-B9B3-085127F2C1AB}" type="slidenum">
              <a:rPr lang="de-DE">
                <a:latin typeface="Times New Roman" pitchFamily="-106" charset="0"/>
              </a:rPr>
              <a:pPr/>
              <a:t>35</a:t>
            </a:fld>
            <a:endParaRPr lang="de-DE">
              <a:latin typeface="Times New Roman" pitchFamily="-106" charset="0"/>
            </a:endParaRPr>
          </a:p>
        </p:txBody>
      </p:sp>
      <p:sp>
        <p:nvSpPr>
          <p:cNvPr id="100355" name="Rectangle 2"/>
          <p:cNvSpPr>
            <a:spLocks noRot="1" noChangeArrowheads="1" noTextEdit="1"/>
          </p:cNvSpPr>
          <p:nvPr>
            <p:ph type="sldImg"/>
          </p:nvPr>
        </p:nvSpPr>
        <p:spPr>
          <a:ln/>
        </p:spPr>
      </p:sp>
      <p:sp>
        <p:nvSpPr>
          <p:cNvPr id="100356"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p:spPr>
        <p:txBody>
          <a:bodyPr/>
          <a:lstStyle/>
          <a:p>
            <a:fld id="{B5471FC1-097B-4406-B307-F7E069F2F14E}" type="slidenum">
              <a:rPr lang="de-DE">
                <a:latin typeface="Times New Roman" pitchFamily="-106" charset="0"/>
              </a:rPr>
              <a:pPr/>
              <a:t>36</a:t>
            </a:fld>
            <a:endParaRPr lang="de-DE">
              <a:latin typeface="Times New Roman" pitchFamily="-106" charset="0"/>
            </a:endParaRPr>
          </a:p>
        </p:txBody>
      </p:sp>
      <p:sp>
        <p:nvSpPr>
          <p:cNvPr id="101379" name="Rectangle 2"/>
          <p:cNvSpPr>
            <a:spLocks noRot="1" noChangeArrowheads="1" noTextEdit="1"/>
          </p:cNvSpPr>
          <p:nvPr>
            <p:ph type="sldImg"/>
          </p:nvPr>
        </p:nvSpPr>
        <p:spPr>
          <a:ln/>
        </p:spPr>
      </p:sp>
      <p:sp>
        <p:nvSpPr>
          <p:cNvPr id="101380"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p>
            <a:fld id="{5ACD3926-DBB6-4058-88C9-BF45B7BBBD78}" type="slidenum">
              <a:rPr lang="de-DE">
                <a:latin typeface="Times New Roman" pitchFamily="-106" charset="0"/>
              </a:rPr>
              <a:pPr/>
              <a:t>37</a:t>
            </a:fld>
            <a:endParaRPr lang="de-DE">
              <a:latin typeface="Times New Roman" pitchFamily="-106" charset="0"/>
            </a:endParaRPr>
          </a:p>
        </p:txBody>
      </p:sp>
      <p:sp>
        <p:nvSpPr>
          <p:cNvPr id="102403" name="Rectangle 2"/>
          <p:cNvSpPr>
            <a:spLocks noRot="1" noChangeArrowheads="1" noTextEdit="1"/>
          </p:cNvSpPr>
          <p:nvPr>
            <p:ph type="sldImg"/>
          </p:nvPr>
        </p:nvSpPr>
        <p:spPr>
          <a:ln/>
        </p:spPr>
      </p:sp>
      <p:sp>
        <p:nvSpPr>
          <p:cNvPr id="102404"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p:spPr>
        <p:txBody>
          <a:bodyPr/>
          <a:lstStyle/>
          <a:p>
            <a:fld id="{A0433F29-BED1-4256-B9A6-84AF7792A219}" type="slidenum">
              <a:rPr lang="de-DE">
                <a:latin typeface="Times New Roman" pitchFamily="-106" charset="0"/>
              </a:rPr>
              <a:pPr/>
              <a:t>38</a:t>
            </a:fld>
            <a:endParaRPr lang="de-DE">
              <a:latin typeface="Times New Roman" pitchFamily="-106" charset="0"/>
            </a:endParaRPr>
          </a:p>
        </p:txBody>
      </p:sp>
      <p:sp>
        <p:nvSpPr>
          <p:cNvPr id="103427" name="Rectangle 2"/>
          <p:cNvSpPr>
            <a:spLocks noRot="1" noChangeArrowheads="1" noTextEdit="1"/>
          </p:cNvSpPr>
          <p:nvPr>
            <p:ph type="sldImg"/>
          </p:nvPr>
        </p:nvSpPr>
        <p:spPr>
          <a:ln/>
        </p:spPr>
      </p:sp>
      <p:sp>
        <p:nvSpPr>
          <p:cNvPr id="103428"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p>
            <a:fld id="{94F7B69D-1C9E-41EE-AAF2-98375EC7B006}" type="slidenum">
              <a:rPr lang="de-DE">
                <a:latin typeface="Times New Roman" pitchFamily="-106" charset="0"/>
              </a:rPr>
              <a:pPr/>
              <a:t>39</a:t>
            </a:fld>
            <a:endParaRPr lang="de-DE">
              <a:latin typeface="Times New Roman" pitchFamily="-106" charset="0"/>
            </a:endParaRPr>
          </a:p>
        </p:txBody>
      </p:sp>
      <p:sp>
        <p:nvSpPr>
          <p:cNvPr id="104451" name="Rectangle 2"/>
          <p:cNvSpPr>
            <a:spLocks noRo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7696EA4B-1EA9-4C55-ABE8-6EB0F40F4D9D}" type="slidenum">
              <a:rPr lang="de-DE">
                <a:latin typeface="Times New Roman" pitchFamily="-106" charset="0"/>
              </a:rPr>
              <a:pPr/>
              <a:t>4</a:t>
            </a:fld>
            <a:endParaRPr lang="de-DE">
              <a:latin typeface="Times New Roman" pitchFamily="-106" charset="0"/>
            </a:endParaRPr>
          </a:p>
        </p:txBody>
      </p:sp>
      <p:sp>
        <p:nvSpPr>
          <p:cNvPr id="68611" name="Rectangle 2"/>
          <p:cNvSpPr>
            <a:spLocks noRo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p:spPr>
        <p:txBody>
          <a:bodyPr/>
          <a:lstStyle/>
          <a:p>
            <a:fld id="{7B04DE1F-5A8F-4781-ABF4-DF5AEFBF42D3}" type="slidenum">
              <a:rPr lang="de-DE">
                <a:latin typeface="Times New Roman" pitchFamily="-106" charset="0"/>
              </a:rPr>
              <a:pPr/>
              <a:t>40</a:t>
            </a:fld>
            <a:endParaRPr lang="de-DE">
              <a:latin typeface="Times New Roman" pitchFamily="-106" charset="0"/>
            </a:endParaRPr>
          </a:p>
        </p:txBody>
      </p:sp>
      <p:sp>
        <p:nvSpPr>
          <p:cNvPr id="105475" name="Rectangle 2"/>
          <p:cNvSpPr>
            <a:spLocks noRot="1" noChangeArrowheads="1" noTextEdit="1"/>
          </p:cNvSpPr>
          <p:nvPr>
            <p:ph type="sldImg"/>
          </p:nvPr>
        </p:nvSpPr>
        <p:spPr>
          <a:ln/>
        </p:spPr>
      </p:sp>
      <p:sp>
        <p:nvSpPr>
          <p:cNvPr id="105476"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p>
            <a:fld id="{8C43FDA4-084F-4B85-856B-6B51F3F5D67D}" type="slidenum">
              <a:rPr lang="de-DE">
                <a:latin typeface="Times New Roman" pitchFamily="-106" charset="0"/>
              </a:rPr>
              <a:pPr/>
              <a:t>41</a:t>
            </a:fld>
            <a:endParaRPr lang="de-DE">
              <a:latin typeface="Times New Roman" pitchFamily="-106" charset="0"/>
            </a:endParaRPr>
          </a:p>
        </p:txBody>
      </p:sp>
      <p:sp>
        <p:nvSpPr>
          <p:cNvPr id="106499" name="Rectangle 2"/>
          <p:cNvSpPr>
            <a:spLocks noRot="1" noChangeArrowheads="1" noTextEdit="1"/>
          </p:cNvSpPr>
          <p:nvPr>
            <p:ph type="sldImg"/>
          </p:nvPr>
        </p:nvSpPr>
        <p:spPr>
          <a:ln/>
        </p:spPr>
      </p:sp>
      <p:sp>
        <p:nvSpPr>
          <p:cNvPr id="106500"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p:spPr>
        <p:txBody>
          <a:bodyPr/>
          <a:lstStyle/>
          <a:p>
            <a:fld id="{EF813D6B-AF72-4E0E-88A0-BC669D6FEFD6}" type="slidenum">
              <a:rPr lang="de-DE">
                <a:latin typeface="Times New Roman" pitchFamily="-106" charset="0"/>
              </a:rPr>
              <a:pPr/>
              <a:t>42</a:t>
            </a:fld>
            <a:endParaRPr lang="de-DE">
              <a:latin typeface="Times New Roman" pitchFamily="-106" charset="0"/>
            </a:endParaRPr>
          </a:p>
        </p:txBody>
      </p:sp>
      <p:sp>
        <p:nvSpPr>
          <p:cNvPr id="107523" name="Rectangle 2"/>
          <p:cNvSpPr>
            <a:spLocks noRot="1" noChangeArrowheads="1" noTextEdit="1"/>
          </p:cNvSpPr>
          <p:nvPr>
            <p:ph type="sldImg"/>
          </p:nvPr>
        </p:nvSpPr>
        <p:spPr>
          <a:ln/>
        </p:spPr>
      </p:sp>
      <p:sp>
        <p:nvSpPr>
          <p:cNvPr id="107524"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p:spPr>
        <p:txBody>
          <a:bodyPr/>
          <a:lstStyle/>
          <a:p>
            <a:fld id="{D5C1F57C-3C99-4BDA-A47C-A480E7A995BA}" type="slidenum">
              <a:rPr lang="de-DE">
                <a:latin typeface="Times New Roman" pitchFamily="-106" charset="0"/>
              </a:rPr>
              <a:pPr/>
              <a:t>43</a:t>
            </a:fld>
            <a:endParaRPr lang="de-DE">
              <a:latin typeface="Times New Roman" pitchFamily="-106" charset="0"/>
            </a:endParaRPr>
          </a:p>
        </p:txBody>
      </p:sp>
      <p:sp>
        <p:nvSpPr>
          <p:cNvPr id="108547" name="Rectangle 2"/>
          <p:cNvSpPr>
            <a:spLocks noRot="1" noChangeArrowheads="1" noTextEdit="1"/>
          </p:cNvSpPr>
          <p:nvPr>
            <p:ph type="sldImg"/>
          </p:nvPr>
        </p:nvSpPr>
        <p:spPr>
          <a:ln/>
        </p:spPr>
      </p:sp>
      <p:sp>
        <p:nvSpPr>
          <p:cNvPr id="108548"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p:spPr>
        <p:txBody>
          <a:bodyPr/>
          <a:lstStyle/>
          <a:p>
            <a:fld id="{B6A2FAD4-80BB-4BB7-8B1E-284911F1937F}" type="slidenum">
              <a:rPr lang="de-DE">
                <a:latin typeface="Times New Roman" pitchFamily="-106" charset="0"/>
              </a:rPr>
              <a:pPr/>
              <a:t>44</a:t>
            </a:fld>
            <a:endParaRPr lang="de-DE">
              <a:latin typeface="Times New Roman" pitchFamily="-106" charset="0"/>
            </a:endParaRPr>
          </a:p>
        </p:txBody>
      </p:sp>
      <p:sp>
        <p:nvSpPr>
          <p:cNvPr id="109571" name="Rectangle 2"/>
          <p:cNvSpPr>
            <a:spLocks noRot="1" noChangeArrowheads="1" noTextEdit="1"/>
          </p:cNvSpPr>
          <p:nvPr>
            <p:ph type="sldImg"/>
          </p:nvPr>
        </p:nvSpPr>
        <p:spPr>
          <a:ln/>
        </p:spPr>
      </p:sp>
      <p:sp>
        <p:nvSpPr>
          <p:cNvPr id="109572"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p:spPr>
        <p:txBody>
          <a:bodyPr/>
          <a:lstStyle/>
          <a:p>
            <a:fld id="{413F954F-8885-4678-95FC-2B496A74E180}" type="slidenum">
              <a:rPr lang="de-DE">
                <a:latin typeface="Times New Roman" pitchFamily="-106" charset="0"/>
              </a:rPr>
              <a:pPr/>
              <a:t>45</a:t>
            </a:fld>
            <a:endParaRPr lang="de-DE">
              <a:latin typeface="Times New Roman" pitchFamily="-106" charset="0"/>
            </a:endParaRPr>
          </a:p>
        </p:txBody>
      </p:sp>
      <p:sp>
        <p:nvSpPr>
          <p:cNvPr id="110595" name="Rectangle 2"/>
          <p:cNvSpPr>
            <a:spLocks noRot="1" noChangeArrowheads="1" noTextEdit="1"/>
          </p:cNvSpPr>
          <p:nvPr>
            <p:ph type="sldImg"/>
          </p:nvPr>
        </p:nvSpPr>
        <p:spPr>
          <a:ln/>
        </p:spPr>
      </p:sp>
      <p:sp>
        <p:nvSpPr>
          <p:cNvPr id="110596"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p:spPr>
        <p:txBody>
          <a:bodyPr/>
          <a:lstStyle/>
          <a:p>
            <a:fld id="{E32331C2-B98B-4DC6-873E-B22590D24332}" type="slidenum">
              <a:rPr lang="de-DE">
                <a:latin typeface="Times New Roman" pitchFamily="-106" charset="0"/>
              </a:rPr>
              <a:pPr/>
              <a:t>46</a:t>
            </a:fld>
            <a:endParaRPr lang="de-DE">
              <a:latin typeface="Times New Roman" pitchFamily="-106" charset="0"/>
            </a:endParaRPr>
          </a:p>
        </p:txBody>
      </p:sp>
      <p:sp>
        <p:nvSpPr>
          <p:cNvPr id="111619" name="Rectangle 2"/>
          <p:cNvSpPr>
            <a:spLocks noRot="1" noChangeArrowheads="1" noTextEdit="1"/>
          </p:cNvSpPr>
          <p:nvPr>
            <p:ph type="sldImg"/>
          </p:nvPr>
        </p:nvSpPr>
        <p:spPr>
          <a:ln/>
        </p:spPr>
      </p:sp>
      <p:sp>
        <p:nvSpPr>
          <p:cNvPr id="111620"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p:spPr>
        <p:txBody>
          <a:bodyPr/>
          <a:lstStyle/>
          <a:p>
            <a:fld id="{1A37BA88-02BD-44A7-880D-879283B90935}" type="slidenum">
              <a:rPr lang="de-DE">
                <a:latin typeface="Times New Roman" pitchFamily="-106" charset="0"/>
              </a:rPr>
              <a:pPr/>
              <a:t>47</a:t>
            </a:fld>
            <a:endParaRPr lang="de-DE">
              <a:latin typeface="Times New Roman" pitchFamily="-106" charset="0"/>
            </a:endParaRPr>
          </a:p>
        </p:txBody>
      </p:sp>
      <p:sp>
        <p:nvSpPr>
          <p:cNvPr id="112643" name="Rectangle 2"/>
          <p:cNvSpPr>
            <a:spLocks noRot="1" noChangeArrowheads="1" noTextEdit="1"/>
          </p:cNvSpPr>
          <p:nvPr>
            <p:ph type="sldImg"/>
          </p:nvPr>
        </p:nvSpPr>
        <p:spPr>
          <a:ln/>
        </p:spPr>
      </p:sp>
      <p:sp>
        <p:nvSpPr>
          <p:cNvPr id="112644"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p:spPr>
        <p:txBody>
          <a:bodyPr/>
          <a:lstStyle/>
          <a:p>
            <a:fld id="{B75510F1-429B-4283-98CE-6CED18221DED}" type="slidenum">
              <a:rPr lang="de-DE">
                <a:latin typeface="Times New Roman" pitchFamily="-106" charset="0"/>
              </a:rPr>
              <a:pPr/>
              <a:t>48</a:t>
            </a:fld>
            <a:endParaRPr lang="de-DE">
              <a:latin typeface="Times New Roman" pitchFamily="-106" charset="0"/>
            </a:endParaRPr>
          </a:p>
        </p:txBody>
      </p:sp>
      <p:sp>
        <p:nvSpPr>
          <p:cNvPr id="113667" name="Rectangle 2"/>
          <p:cNvSpPr>
            <a:spLocks noRot="1" noChangeArrowheads="1" noTextEdit="1"/>
          </p:cNvSpPr>
          <p:nvPr>
            <p:ph type="sldImg"/>
          </p:nvPr>
        </p:nvSpPr>
        <p:spPr>
          <a:ln/>
        </p:spPr>
      </p:sp>
      <p:sp>
        <p:nvSpPr>
          <p:cNvPr id="113668"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p:spPr>
        <p:txBody>
          <a:bodyPr/>
          <a:lstStyle/>
          <a:p>
            <a:fld id="{20C26329-3A9A-4703-8A2D-3146F074D99F}" type="slidenum">
              <a:rPr lang="de-DE">
                <a:latin typeface="Times New Roman" pitchFamily="-106" charset="0"/>
              </a:rPr>
              <a:pPr/>
              <a:t>49</a:t>
            </a:fld>
            <a:endParaRPr lang="de-DE">
              <a:latin typeface="Times New Roman" pitchFamily="-106" charset="0"/>
            </a:endParaRPr>
          </a:p>
        </p:txBody>
      </p:sp>
      <p:sp>
        <p:nvSpPr>
          <p:cNvPr id="114691" name="Rectangle 2"/>
          <p:cNvSpPr>
            <a:spLocks noRot="1" noChangeArrowheads="1" noTextEdit="1"/>
          </p:cNvSpPr>
          <p:nvPr>
            <p:ph type="sldImg"/>
          </p:nvPr>
        </p:nvSpPr>
        <p:spPr>
          <a:ln/>
        </p:spPr>
      </p:sp>
      <p:sp>
        <p:nvSpPr>
          <p:cNvPr id="114692"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B526A20E-DF00-4616-9E86-C863CFDCBCCA}" type="slidenum">
              <a:rPr lang="de-DE">
                <a:latin typeface="Times New Roman" pitchFamily="-106" charset="0"/>
              </a:rPr>
              <a:pPr/>
              <a:t>5</a:t>
            </a:fld>
            <a:endParaRPr lang="de-DE">
              <a:latin typeface="Times New Roman" pitchFamily="-106" charset="0"/>
            </a:endParaRPr>
          </a:p>
        </p:txBody>
      </p:sp>
      <p:sp>
        <p:nvSpPr>
          <p:cNvPr id="69635" name="Rectangle 2"/>
          <p:cNvSpPr>
            <a:spLocks noRo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p:spPr>
        <p:txBody>
          <a:bodyPr/>
          <a:lstStyle/>
          <a:p>
            <a:fld id="{BF913FBC-0505-483D-9B15-09B59CD81F95}" type="slidenum">
              <a:rPr lang="de-DE">
                <a:latin typeface="Times New Roman" pitchFamily="-106" charset="0"/>
              </a:rPr>
              <a:pPr/>
              <a:t>50</a:t>
            </a:fld>
            <a:endParaRPr lang="de-DE">
              <a:latin typeface="Times New Roman" pitchFamily="-106" charset="0"/>
            </a:endParaRPr>
          </a:p>
        </p:txBody>
      </p:sp>
      <p:sp>
        <p:nvSpPr>
          <p:cNvPr id="115715" name="Rectangle 2"/>
          <p:cNvSpPr>
            <a:spLocks noRot="1" noChangeArrowheads="1" noTextEdit="1"/>
          </p:cNvSpPr>
          <p:nvPr>
            <p:ph type="sldImg"/>
          </p:nvPr>
        </p:nvSpPr>
        <p:spPr>
          <a:ln/>
        </p:spPr>
      </p:sp>
      <p:sp>
        <p:nvSpPr>
          <p:cNvPr id="115716"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p:spPr>
        <p:txBody>
          <a:bodyPr/>
          <a:lstStyle/>
          <a:p>
            <a:fld id="{0789DD19-903A-44E4-803A-C61102DAC6C4}" type="slidenum">
              <a:rPr lang="de-DE">
                <a:latin typeface="Times New Roman" pitchFamily="-106" charset="0"/>
              </a:rPr>
              <a:pPr/>
              <a:t>51</a:t>
            </a:fld>
            <a:endParaRPr lang="de-DE">
              <a:latin typeface="Times New Roman" pitchFamily="-106" charset="0"/>
            </a:endParaRPr>
          </a:p>
        </p:txBody>
      </p:sp>
      <p:sp>
        <p:nvSpPr>
          <p:cNvPr id="116739" name="Rectangle 2"/>
          <p:cNvSpPr>
            <a:spLocks noRot="1" noChangeArrowheads="1" noTextEdit="1"/>
          </p:cNvSpPr>
          <p:nvPr>
            <p:ph type="sldImg"/>
          </p:nvPr>
        </p:nvSpPr>
        <p:spPr>
          <a:ln/>
        </p:spPr>
      </p:sp>
      <p:sp>
        <p:nvSpPr>
          <p:cNvPr id="116740"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p:spPr>
        <p:txBody>
          <a:bodyPr/>
          <a:lstStyle/>
          <a:p>
            <a:fld id="{0789DD19-903A-44E4-803A-C61102DAC6C4}" type="slidenum">
              <a:rPr lang="de-DE">
                <a:latin typeface="Times New Roman" pitchFamily="-106" charset="0"/>
              </a:rPr>
              <a:pPr/>
              <a:t>52</a:t>
            </a:fld>
            <a:endParaRPr lang="de-DE">
              <a:latin typeface="Times New Roman" pitchFamily="-106" charset="0"/>
            </a:endParaRPr>
          </a:p>
        </p:txBody>
      </p:sp>
      <p:sp>
        <p:nvSpPr>
          <p:cNvPr id="116739" name="Rectangle 2"/>
          <p:cNvSpPr>
            <a:spLocks noRot="1" noChangeArrowheads="1" noTextEdit="1"/>
          </p:cNvSpPr>
          <p:nvPr>
            <p:ph type="sldImg"/>
          </p:nvPr>
        </p:nvSpPr>
        <p:spPr>
          <a:ln/>
        </p:spPr>
      </p:sp>
      <p:sp>
        <p:nvSpPr>
          <p:cNvPr id="116740"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Folienbildplatzhalter 1"/>
          <p:cNvSpPr>
            <a:spLocks noGrp="1" noRot="1" noChangeAspect="1" noTextEdit="1"/>
          </p:cNvSpPr>
          <p:nvPr>
            <p:ph type="sldImg"/>
          </p:nvPr>
        </p:nvSpPr>
        <p:spPr>
          <a:ln/>
        </p:spPr>
      </p:sp>
      <p:sp>
        <p:nvSpPr>
          <p:cNvPr id="117763" name="Notizenplatzhalter 2"/>
          <p:cNvSpPr>
            <a:spLocks noGrp="1"/>
          </p:cNvSpPr>
          <p:nvPr>
            <p:ph type="body" idx="1"/>
          </p:nvPr>
        </p:nvSpPr>
        <p:spPr>
          <a:noFill/>
          <a:ln/>
        </p:spPr>
        <p:txBody>
          <a:bodyPr/>
          <a:lstStyle/>
          <a:p>
            <a:pPr eaLnBrk="1" hangingPunct="1"/>
            <a:endParaRPr lang="de-DE" smtClean="0">
              <a:latin typeface="Times New Roman" pitchFamily="-106" charset="0"/>
            </a:endParaRPr>
          </a:p>
        </p:txBody>
      </p:sp>
      <p:sp>
        <p:nvSpPr>
          <p:cNvPr id="117764" name="Foliennummernplatzhalter 3"/>
          <p:cNvSpPr>
            <a:spLocks noGrp="1"/>
          </p:cNvSpPr>
          <p:nvPr>
            <p:ph type="sldNum" sz="quarter" idx="5"/>
          </p:nvPr>
        </p:nvSpPr>
        <p:spPr>
          <a:noFill/>
        </p:spPr>
        <p:txBody>
          <a:bodyPr/>
          <a:lstStyle/>
          <a:p>
            <a:fld id="{56DAE76E-18F0-4F26-96C9-F5FC595D721F}" type="slidenum">
              <a:rPr lang="de-DE">
                <a:latin typeface="Times New Roman" pitchFamily="-106" charset="0"/>
              </a:rPr>
              <a:pPr/>
              <a:t>53</a:t>
            </a:fld>
            <a:endParaRPr lang="de-DE">
              <a:latin typeface="Times New Roman" pitchFamily="-106" charset="0"/>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Folienbildplatzhalter 1"/>
          <p:cNvSpPr>
            <a:spLocks noGrp="1" noRot="1" noChangeAspect="1" noTextEdit="1"/>
          </p:cNvSpPr>
          <p:nvPr>
            <p:ph type="sldImg"/>
          </p:nvPr>
        </p:nvSpPr>
        <p:spPr>
          <a:ln/>
        </p:spPr>
      </p:sp>
      <p:sp>
        <p:nvSpPr>
          <p:cNvPr id="118787" name="Notizenplatzhalter 2"/>
          <p:cNvSpPr>
            <a:spLocks noGrp="1"/>
          </p:cNvSpPr>
          <p:nvPr>
            <p:ph type="body" idx="1"/>
          </p:nvPr>
        </p:nvSpPr>
        <p:spPr>
          <a:noFill/>
          <a:ln/>
        </p:spPr>
        <p:txBody>
          <a:bodyPr/>
          <a:lstStyle/>
          <a:p>
            <a:pPr eaLnBrk="1" hangingPunct="1"/>
            <a:endParaRPr lang="de-DE" smtClean="0">
              <a:latin typeface="Times New Roman" pitchFamily="-106" charset="0"/>
            </a:endParaRPr>
          </a:p>
        </p:txBody>
      </p:sp>
      <p:sp>
        <p:nvSpPr>
          <p:cNvPr id="118788" name="Foliennummernplatzhalter 3"/>
          <p:cNvSpPr>
            <a:spLocks noGrp="1"/>
          </p:cNvSpPr>
          <p:nvPr>
            <p:ph type="sldNum" sz="quarter" idx="5"/>
          </p:nvPr>
        </p:nvSpPr>
        <p:spPr>
          <a:noFill/>
        </p:spPr>
        <p:txBody>
          <a:bodyPr/>
          <a:lstStyle/>
          <a:p>
            <a:fld id="{4A3DBFC4-4C25-468D-98A3-1DDE4D5CA9E5}" type="slidenum">
              <a:rPr lang="de-DE">
                <a:latin typeface="Times New Roman" pitchFamily="-106" charset="0"/>
              </a:rPr>
              <a:pPr/>
              <a:t>54</a:t>
            </a:fld>
            <a:endParaRPr lang="de-DE">
              <a:latin typeface="Times New Roman" pitchFamily="-106" charset="0"/>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p:spPr>
        <p:txBody>
          <a:bodyPr/>
          <a:lstStyle/>
          <a:p>
            <a:fld id="{307CF27A-7207-4057-9F92-7498D84DCAF9}" type="slidenum">
              <a:rPr lang="de-DE">
                <a:latin typeface="Times New Roman" pitchFamily="-106" charset="0"/>
              </a:rPr>
              <a:pPr/>
              <a:t>55</a:t>
            </a:fld>
            <a:endParaRPr lang="de-DE">
              <a:latin typeface="Times New Roman" pitchFamily="-106" charset="0"/>
            </a:endParaRPr>
          </a:p>
        </p:txBody>
      </p:sp>
      <p:sp>
        <p:nvSpPr>
          <p:cNvPr id="119811" name="Rectangle 2"/>
          <p:cNvSpPr>
            <a:spLocks noRot="1" noChangeArrowheads="1" noTextEdit="1"/>
          </p:cNvSpPr>
          <p:nvPr>
            <p:ph type="sldImg"/>
          </p:nvPr>
        </p:nvSpPr>
        <p:spPr>
          <a:ln/>
        </p:spPr>
      </p:sp>
      <p:sp>
        <p:nvSpPr>
          <p:cNvPr id="119812"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p:spPr>
        <p:txBody>
          <a:bodyPr/>
          <a:lstStyle/>
          <a:p>
            <a:fld id="{534DAF8E-9A34-4817-9742-8155FB8943A9}" type="slidenum">
              <a:rPr lang="de-DE">
                <a:latin typeface="Times New Roman" pitchFamily="-106" charset="0"/>
              </a:rPr>
              <a:pPr/>
              <a:t>56</a:t>
            </a:fld>
            <a:endParaRPr lang="de-DE">
              <a:latin typeface="Times New Roman" pitchFamily="-106" charset="0"/>
            </a:endParaRPr>
          </a:p>
        </p:txBody>
      </p:sp>
      <p:sp>
        <p:nvSpPr>
          <p:cNvPr id="120835" name="Rectangle 2"/>
          <p:cNvSpPr>
            <a:spLocks noRot="1" noChangeArrowheads="1" noTextEdit="1"/>
          </p:cNvSpPr>
          <p:nvPr>
            <p:ph type="sldImg"/>
          </p:nvPr>
        </p:nvSpPr>
        <p:spPr>
          <a:ln/>
        </p:spPr>
      </p:sp>
      <p:sp>
        <p:nvSpPr>
          <p:cNvPr id="120836"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p:spPr>
        <p:txBody>
          <a:bodyPr/>
          <a:lstStyle/>
          <a:p>
            <a:fld id="{62E01E01-35BE-4871-8317-40CA9262978E}" type="slidenum">
              <a:rPr lang="de-DE">
                <a:latin typeface="Times New Roman" pitchFamily="-106" charset="0"/>
              </a:rPr>
              <a:pPr/>
              <a:t>57</a:t>
            </a:fld>
            <a:endParaRPr lang="de-DE">
              <a:latin typeface="Times New Roman" pitchFamily="-106" charset="0"/>
            </a:endParaRPr>
          </a:p>
        </p:txBody>
      </p:sp>
      <p:sp>
        <p:nvSpPr>
          <p:cNvPr id="121859" name="Rectangle 2"/>
          <p:cNvSpPr>
            <a:spLocks noRot="1" noChangeArrowheads="1" noTextEdit="1"/>
          </p:cNvSpPr>
          <p:nvPr>
            <p:ph type="sldImg"/>
          </p:nvPr>
        </p:nvSpPr>
        <p:spPr>
          <a:ln/>
        </p:spPr>
      </p:sp>
      <p:sp>
        <p:nvSpPr>
          <p:cNvPr id="121860"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p:spPr>
        <p:txBody>
          <a:bodyPr/>
          <a:lstStyle/>
          <a:p>
            <a:fld id="{D41C7C41-55AF-4D46-9F83-56B174E6D9AA}" type="slidenum">
              <a:rPr lang="de-DE">
                <a:latin typeface="Times New Roman" pitchFamily="-106" charset="0"/>
              </a:rPr>
              <a:pPr/>
              <a:t>58</a:t>
            </a:fld>
            <a:endParaRPr lang="de-DE">
              <a:latin typeface="Times New Roman" pitchFamily="-106" charset="0"/>
            </a:endParaRPr>
          </a:p>
        </p:txBody>
      </p:sp>
      <p:sp>
        <p:nvSpPr>
          <p:cNvPr id="122883" name="Rectangle 2"/>
          <p:cNvSpPr>
            <a:spLocks noRot="1" noChangeArrowheads="1" noTextEdit="1"/>
          </p:cNvSpPr>
          <p:nvPr>
            <p:ph type="sldImg"/>
          </p:nvPr>
        </p:nvSpPr>
        <p:spPr>
          <a:ln/>
        </p:spPr>
      </p:sp>
      <p:sp>
        <p:nvSpPr>
          <p:cNvPr id="122884"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p:spPr>
        <p:txBody>
          <a:bodyPr/>
          <a:lstStyle/>
          <a:p>
            <a:fld id="{6AF2E1F8-9F5A-4548-AA3B-7A69DBB4839A}" type="slidenum">
              <a:rPr lang="de-DE">
                <a:latin typeface="Times New Roman" pitchFamily="-106" charset="0"/>
              </a:rPr>
              <a:pPr/>
              <a:t>59</a:t>
            </a:fld>
            <a:endParaRPr lang="de-DE">
              <a:latin typeface="Times New Roman" pitchFamily="-106" charset="0"/>
            </a:endParaRPr>
          </a:p>
        </p:txBody>
      </p:sp>
      <p:sp>
        <p:nvSpPr>
          <p:cNvPr id="123907" name="Rectangle 2"/>
          <p:cNvSpPr>
            <a:spLocks noRot="1" noChangeArrowheads="1" noTextEdit="1"/>
          </p:cNvSpPr>
          <p:nvPr>
            <p:ph type="sldImg"/>
          </p:nvPr>
        </p:nvSpPr>
        <p:spPr>
          <a:ln/>
        </p:spPr>
      </p:sp>
      <p:sp>
        <p:nvSpPr>
          <p:cNvPr id="123908"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F7F888F7-8741-4760-930C-5538A70FAF17}" type="slidenum">
              <a:rPr lang="de-DE">
                <a:latin typeface="Times New Roman" pitchFamily="-106" charset="0"/>
              </a:rPr>
              <a:pPr/>
              <a:t>6</a:t>
            </a:fld>
            <a:endParaRPr lang="de-DE">
              <a:latin typeface="Times New Roman" pitchFamily="-106" charset="0"/>
            </a:endParaRPr>
          </a:p>
        </p:txBody>
      </p:sp>
      <p:sp>
        <p:nvSpPr>
          <p:cNvPr id="70659" name="Rectangle 2"/>
          <p:cNvSpPr>
            <a:spLocks noRo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p:spPr>
        <p:txBody>
          <a:bodyPr/>
          <a:lstStyle/>
          <a:p>
            <a:fld id="{37150537-CFC3-44FB-936D-AEB2ADC302E6}" type="slidenum">
              <a:rPr lang="de-DE">
                <a:latin typeface="Times New Roman" pitchFamily="-106" charset="0"/>
              </a:rPr>
              <a:pPr/>
              <a:t>60</a:t>
            </a:fld>
            <a:endParaRPr lang="de-DE">
              <a:latin typeface="Times New Roman" pitchFamily="-106" charset="0"/>
            </a:endParaRPr>
          </a:p>
        </p:txBody>
      </p:sp>
      <p:sp>
        <p:nvSpPr>
          <p:cNvPr id="124931" name="Rectangle 2"/>
          <p:cNvSpPr>
            <a:spLocks noRot="1" noChangeArrowheads="1" noTextEdit="1"/>
          </p:cNvSpPr>
          <p:nvPr>
            <p:ph type="sldImg"/>
          </p:nvPr>
        </p:nvSpPr>
        <p:spPr>
          <a:ln/>
        </p:spPr>
      </p:sp>
      <p:sp>
        <p:nvSpPr>
          <p:cNvPr id="124932"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D2AE2E7C-A7AF-4AA2-A2E3-549D18352E64}" type="slidenum">
              <a:rPr lang="de-DE">
                <a:latin typeface="Times New Roman" pitchFamily="-106" charset="0"/>
              </a:rPr>
              <a:pPr/>
              <a:t>7</a:t>
            </a:fld>
            <a:endParaRPr lang="de-DE">
              <a:latin typeface="Times New Roman" pitchFamily="-106" charset="0"/>
            </a:endParaRPr>
          </a:p>
        </p:txBody>
      </p:sp>
      <p:sp>
        <p:nvSpPr>
          <p:cNvPr id="71683" name="Rectangle 2"/>
          <p:cNvSpPr>
            <a:spLocks noRo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1F743B8F-85F3-4414-A3FC-E6EA97E55525}" type="slidenum">
              <a:rPr lang="de-DE">
                <a:latin typeface="Times New Roman" pitchFamily="-106" charset="0"/>
              </a:rPr>
              <a:pPr/>
              <a:t>8</a:t>
            </a:fld>
            <a:endParaRPr lang="de-DE">
              <a:latin typeface="Times New Roman" pitchFamily="-106" charset="0"/>
            </a:endParaRPr>
          </a:p>
        </p:txBody>
      </p:sp>
      <p:sp>
        <p:nvSpPr>
          <p:cNvPr id="72707" name="Rectangle 2"/>
          <p:cNvSpPr>
            <a:spLocks noRo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FFAF602D-E1C0-4E01-8013-928B55E30F4B}" type="slidenum">
              <a:rPr lang="de-DE">
                <a:latin typeface="Times New Roman" pitchFamily="-106" charset="0"/>
              </a:rPr>
              <a:pPr/>
              <a:t>9</a:t>
            </a:fld>
            <a:endParaRPr lang="de-DE">
              <a:latin typeface="Times New Roman" pitchFamily="-106" charset="0"/>
            </a:endParaRPr>
          </a:p>
        </p:txBody>
      </p:sp>
      <p:sp>
        <p:nvSpPr>
          <p:cNvPr id="73731" name="Rectangle 2"/>
          <p:cNvSpPr>
            <a:spLocks noRo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de-DE" smtClean="0">
              <a:latin typeface="Times New Roman" pitchFamily="-106"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pic>
        <p:nvPicPr>
          <p:cNvPr id="4" name="Picture 5" descr="paint"/>
          <p:cNvPicPr>
            <a:picLocks noChangeAspect="1" noChangeArrowheads="1"/>
          </p:cNvPicPr>
          <p:nvPr/>
        </p:nvPicPr>
        <p:blipFill>
          <a:blip r:embed="rId2" cstate="print">
            <a:clrChange>
              <a:clrFrom>
                <a:srgbClr val="C0C0C0"/>
              </a:clrFrom>
              <a:clrTo>
                <a:srgbClr val="C0C0C0">
                  <a:alpha val="0"/>
                </a:srgbClr>
              </a:clrTo>
            </a:clrChange>
          </a:blip>
          <a:srcRect/>
          <a:stretch>
            <a:fillRect/>
          </a:stretch>
        </p:blipFill>
        <p:spPr bwMode="auto">
          <a:xfrm>
            <a:off x="457200" y="1828800"/>
            <a:ext cx="8229600" cy="152400"/>
          </a:xfrm>
          <a:prstGeom prst="rect">
            <a:avLst/>
          </a:prstGeom>
          <a:noFill/>
          <a:ln w="9525">
            <a:noFill/>
            <a:miter lim="800000"/>
            <a:headEnd/>
            <a:tailEnd/>
          </a:ln>
        </p:spPr>
      </p:pic>
      <p:sp>
        <p:nvSpPr>
          <p:cNvPr id="129026" name="Rectangle 2"/>
          <p:cNvSpPr>
            <a:spLocks noGrp="1" noChangeArrowheads="1"/>
          </p:cNvSpPr>
          <p:nvPr>
            <p:ph type="ctrTitle"/>
          </p:nvPr>
        </p:nvSpPr>
        <p:spPr>
          <a:xfrm>
            <a:off x="914400" y="685800"/>
            <a:ext cx="7721600" cy="1143000"/>
          </a:xfrm>
        </p:spPr>
        <p:txBody>
          <a:bodyPr/>
          <a:lstStyle>
            <a:lvl1pPr>
              <a:defRPr sz="2800"/>
            </a:lvl1pPr>
          </a:lstStyle>
          <a:p>
            <a:r>
              <a:rPr lang="en-US"/>
              <a:t>Hier klicken, um Master-Titelformat zu bearbeiten.</a:t>
            </a:r>
          </a:p>
        </p:txBody>
      </p:sp>
      <p:sp>
        <p:nvSpPr>
          <p:cNvPr id="129027" name="Rectangle 3"/>
          <p:cNvSpPr>
            <a:spLocks noGrp="1" noChangeArrowheads="1"/>
          </p:cNvSpPr>
          <p:nvPr>
            <p:ph type="subTitle" idx="1"/>
          </p:nvPr>
        </p:nvSpPr>
        <p:spPr>
          <a:xfrm>
            <a:off x="2133600" y="3886200"/>
            <a:ext cx="6400800" cy="1771650"/>
          </a:xfrm>
        </p:spPr>
        <p:txBody>
          <a:bodyPr/>
          <a:lstStyle>
            <a:lvl1pPr marL="0" indent="0">
              <a:buFont typeface="Webdings" pitchFamily="18" charset="2"/>
              <a:buNone/>
              <a:defRPr>
                <a:latin typeface="Arial Black" pitchFamily="34" charset="0"/>
              </a:defRPr>
            </a:lvl1pPr>
          </a:lstStyle>
          <a:p>
            <a:r>
              <a:rPr lang="en-US"/>
              <a:t>Hier klicken, um Master-Untertitelformat zu bearbeiten.</a:t>
            </a:r>
          </a:p>
        </p:txBody>
      </p:sp>
      <p:sp>
        <p:nvSpPr>
          <p:cNvPr id="5" name="Rectangle 4"/>
          <p:cNvSpPr>
            <a:spLocks noGrp="1" noChangeArrowheads="1"/>
          </p:cNvSpPr>
          <p:nvPr>
            <p:ph type="sldNum" sz="quarter" idx="10"/>
          </p:nvPr>
        </p:nvSpPr>
        <p:spPr>
          <a:xfrm>
            <a:off x="6604000" y="6229350"/>
            <a:ext cx="1828800" cy="514350"/>
          </a:xfrm>
        </p:spPr>
        <p:txBody>
          <a:bodyPr/>
          <a:lstStyle>
            <a:lvl1pPr>
              <a:defRPr smtClean="0">
                <a:solidFill>
                  <a:srgbClr val="5E574E"/>
                </a:solidFill>
              </a:defRPr>
            </a:lvl1pPr>
          </a:lstStyle>
          <a:p>
            <a:pPr>
              <a:defRPr/>
            </a:pPr>
            <a:fld id="{DA573325-B130-4F7B-AE0C-3B78AA778747}" type="slidenum">
              <a:rPr lang="en-US"/>
              <a:pPr>
                <a:defRPr/>
              </a:pPr>
              <a:t>‹Nr.›</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7C5D9C0-DD68-457C-81DD-4723BBA956A2}" type="slidenum">
              <a:rPr lang="en-US"/>
              <a:pPr>
                <a:defRPr/>
              </a:pPr>
              <a:t>‹Nr.›</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858000" y="0"/>
            <a:ext cx="2286000" cy="68580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0" y="0"/>
            <a:ext cx="6705600" cy="68580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8636F9E-95FE-4712-BE46-0A25BE311F0E}" type="slidenum">
              <a:rPr lang="en-US"/>
              <a:pPr>
                <a:defRPr/>
              </a:pPr>
              <a:t>‹Nr.›</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AD5EC0B-2767-478F-8038-52D33C6752F2}" type="slidenum">
              <a:rPr lang="en-US"/>
              <a:pPr>
                <a:defRPr/>
              </a:pPr>
              <a:t>‹Nr.›</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D3E965D-EE3D-4665-AB39-6A2461564B38}" type="slidenum">
              <a:rPr lang="en-US"/>
              <a:pPr>
                <a:defRPr/>
              </a:pPr>
              <a:t>‹Nr.›</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0" y="1219200"/>
            <a:ext cx="4495800" cy="5638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219200"/>
            <a:ext cx="4495800" cy="5638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0F549B1-0310-4874-8597-08852BF98BB8}" type="slidenum">
              <a:rPr lang="en-US"/>
              <a:pPr>
                <a:defRPr/>
              </a:pPr>
              <a:t>‹Nr.›</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0F6C1C7-F7D9-476D-B4D7-BEC6930BE927}" type="slidenum">
              <a:rPr lang="en-US"/>
              <a:pPr>
                <a:defRPr/>
              </a:pPr>
              <a:t>‹Nr.›</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22DB33A-472D-4708-99F6-C179FD98D714}" type="slidenum">
              <a:rPr lang="en-US"/>
              <a:pPr>
                <a:defRPr/>
              </a:pPr>
              <a:t>‹Nr.›</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16EFE4E-294E-4B19-AB32-018BC17EF5BC}" type="slidenum">
              <a:rPr lang="en-US"/>
              <a:pPr>
                <a:defRPr/>
              </a:pPr>
              <a:t>‹Nr.›</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3D15885-C54B-41C2-9CD0-C140F2E4ABBC}" type="slidenum">
              <a:rPr lang="en-US"/>
              <a:pPr>
                <a:defRPr/>
              </a:pPr>
              <a:t>‹Nr.›</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F8C9710-F475-4A82-9721-AB73F43B40C0}" type="slidenum">
              <a:rPr lang="en-US"/>
              <a:pPr>
                <a:defRPr/>
              </a:pPr>
              <a:t>‹Nr.›</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0" y="0"/>
            <a:ext cx="91440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Hier klicken, um Master-Titelformat zu bearbeiten.</a:t>
            </a:r>
          </a:p>
        </p:txBody>
      </p:sp>
      <p:sp>
        <p:nvSpPr>
          <p:cNvPr id="3075" name="Rectangle 3"/>
          <p:cNvSpPr>
            <a:spLocks noGrp="1" noChangeArrowheads="1"/>
          </p:cNvSpPr>
          <p:nvPr>
            <p:ph type="body" idx="1"/>
          </p:nvPr>
        </p:nvSpPr>
        <p:spPr bwMode="auto">
          <a:xfrm>
            <a:off x="0" y="1219200"/>
            <a:ext cx="9144000" cy="5638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Hier klicken, um Master-Textformat zu bearbeiten.</a:t>
            </a:r>
          </a:p>
          <a:p>
            <a:pPr lvl="1"/>
            <a:r>
              <a:rPr lang="en-US" smtClean="0"/>
              <a:t>Zweite Ebene</a:t>
            </a:r>
          </a:p>
          <a:p>
            <a:pPr lvl="2"/>
            <a:r>
              <a:rPr lang="en-US" smtClean="0"/>
              <a:t>Dritte Ebene</a:t>
            </a:r>
          </a:p>
          <a:p>
            <a:pPr lvl="3"/>
            <a:r>
              <a:rPr lang="en-US" smtClean="0"/>
              <a:t>Vierte Ebene</a:t>
            </a:r>
          </a:p>
          <a:p>
            <a:pPr lvl="4"/>
            <a:r>
              <a:rPr lang="en-US" smtClean="0"/>
              <a:t>Fünfte Ebene</a:t>
            </a:r>
          </a:p>
        </p:txBody>
      </p:sp>
      <p:sp>
        <p:nvSpPr>
          <p:cNvPr id="128004" name="Rectangle 4"/>
          <p:cNvSpPr>
            <a:spLocks noGrp="1" noChangeArrowheads="1"/>
          </p:cNvSpPr>
          <p:nvPr>
            <p:ph type="dt" sz="half" idx="2"/>
          </p:nvPr>
        </p:nvSpPr>
        <p:spPr bwMode="auto">
          <a:xfrm>
            <a:off x="0" y="6400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a:spcBef>
                <a:spcPct val="50000"/>
              </a:spcBef>
              <a:defRPr sz="1400" smtClean="0">
                <a:solidFill>
                  <a:srgbClr val="CC66FF"/>
                </a:solidFill>
              </a:defRPr>
            </a:lvl1pPr>
          </a:lstStyle>
          <a:p>
            <a:pPr>
              <a:defRPr/>
            </a:pPr>
            <a:endParaRPr lang="en-US"/>
          </a:p>
        </p:txBody>
      </p:sp>
      <p:sp>
        <p:nvSpPr>
          <p:cNvPr id="128005" name="Rectangle 5"/>
          <p:cNvSpPr>
            <a:spLocks noGrp="1" noChangeArrowheads="1"/>
          </p:cNvSpPr>
          <p:nvPr>
            <p:ph type="ftr" sz="quarter" idx="3"/>
          </p:nvPr>
        </p:nvSpPr>
        <p:spPr bwMode="auto">
          <a:xfrm>
            <a:off x="3124200" y="6400800"/>
            <a:ext cx="35814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spcBef>
                <a:spcPct val="50000"/>
              </a:spcBef>
              <a:defRPr sz="1400" smtClean="0">
                <a:solidFill>
                  <a:srgbClr val="CC66FF"/>
                </a:solidFill>
              </a:defRPr>
            </a:lvl1pPr>
          </a:lstStyle>
          <a:p>
            <a:pPr>
              <a:defRPr/>
            </a:pPr>
            <a:endParaRPr lang="en-US"/>
          </a:p>
        </p:txBody>
      </p:sp>
      <p:sp>
        <p:nvSpPr>
          <p:cNvPr id="128006" name="Rectangle 6"/>
          <p:cNvSpPr>
            <a:spLocks noGrp="1" noChangeArrowheads="1"/>
          </p:cNvSpPr>
          <p:nvPr>
            <p:ph type="sldNum" sz="quarter" idx="4"/>
          </p:nvPr>
        </p:nvSpPr>
        <p:spPr bwMode="auto">
          <a:xfrm>
            <a:off x="7239000" y="6400800"/>
            <a:ext cx="19050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spcBef>
                <a:spcPct val="50000"/>
              </a:spcBef>
              <a:defRPr sz="1400" smtClean="0">
                <a:solidFill>
                  <a:srgbClr val="CC66FF"/>
                </a:solidFill>
              </a:defRPr>
            </a:lvl1pPr>
          </a:lstStyle>
          <a:p>
            <a:pPr>
              <a:defRPr/>
            </a:pPr>
            <a:fld id="{70E6BC58-AB4E-4FA3-8340-65F5AE1D13BE}" type="slidenum">
              <a:rPr lang="en-US"/>
              <a:pPr>
                <a:defRPr/>
              </a:pPr>
              <a:t>‹Nr.›</a:t>
            </a:fld>
            <a:endParaRPr lang="en-US"/>
          </a:p>
        </p:txBody>
      </p:sp>
    </p:spTree>
  </p:cSld>
  <p:clrMap bg1="lt1" tx1="dk1" bg2="lt2" tx2="dk2" accent1="accent1" accent2="accent2" accent3="accent3" accent4="accent4" accent5="accent5" accent6="accent6" hlink="hlink" folHlink="folHlink"/>
  <p:sldLayoutIdLst>
    <p:sldLayoutId id="2147483674"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ransition/>
  <p:txStyles>
    <p:titleStyle>
      <a:lvl1pPr algn="l" rtl="0" eaLnBrk="0" fontAlgn="base" hangingPunct="0">
        <a:spcBef>
          <a:spcPct val="0"/>
        </a:spcBef>
        <a:spcAft>
          <a:spcPct val="0"/>
        </a:spcAft>
        <a:defRPr kumimoji="1" sz="3600">
          <a:solidFill>
            <a:schemeClr val="tx2"/>
          </a:solidFill>
          <a:latin typeface="+mj-lt"/>
          <a:ea typeface="+mj-ea"/>
          <a:cs typeface="+mj-cs"/>
        </a:defRPr>
      </a:lvl1pPr>
      <a:lvl2pPr algn="l" rtl="0" eaLnBrk="0" fontAlgn="base" hangingPunct="0">
        <a:spcBef>
          <a:spcPct val="0"/>
        </a:spcBef>
        <a:spcAft>
          <a:spcPct val="0"/>
        </a:spcAft>
        <a:defRPr kumimoji="1" sz="3600">
          <a:solidFill>
            <a:schemeClr val="tx2"/>
          </a:solidFill>
          <a:latin typeface="Arial Black" pitchFamily="34" charset="0"/>
        </a:defRPr>
      </a:lvl2pPr>
      <a:lvl3pPr algn="l" rtl="0" eaLnBrk="0" fontAlgn="base" hangingPunct="0">
        <a:spcBef>
          <a:spcPct val="0"/>
        </a:spcBef>
        <a:spcAft>
          <a:spcPct val="0"/>
        </a:spcAft>
        <a:defRPr kumimoji="1" sz="3600">
          <a:solidFill>
            <a:schemeClr val="tx2"/>
          </a:solidFill>
          <a:latin typeface="Arial Black" pitchFamily="34" charset="0"/>
        </a:defRPr>
      </a:lvl3pPr>
      <a:lvl4pPr algn="l" rtl="0" eaLnBrk="0" fontAlgn="base" hangingPunct="0">
        <a:spcBef>
          <a:spcPct val="0"/>
        </a:spcBef>
        <a:spcAft>
          <a:spcPct val="0"/>
        </a:spcAft>
        <a:defRPr kumimoji="1" sz="3600">
          <a:solidFill>
            <a:schemeClr val="tx2"/>
          </a:solidFill>
          <a:latin typeface="Arial Black" pitchFamily="34" charset="0"/>
        </a:defRPr>
      </a:lvl4pPr>
      <a:lvl5pPr algn="l" rtl="0" eaLnBrk="0" fontAlgn="base" hangingPunct="0">
        <a:spcBef>
          <a:spcPct val="0"/>
        </a:spcBef>
        <a:spcAft>
          <a:spcPct val="0"/>
        </a:spcAft>
        <a:defRPr kumimoji="1" sz="3600">
          <a:solidFill>
            <a:schemeClr val="tx2"/>
          </a:solidFill>
          <a:latin typeface="Arial Black" pitchFamily="34" charset="0"/>
        </a:defRPr>
      </a:lvl5pPr>
      <a:lvl6pPr marL="457200" algn="l" rtl="0" eaLnBrk="0" fontAlgn="base" hangingPunct="0">
        <a:spcBef>
          <a:spcPct val="0"/>
        </a:spcBef>
        <a:spcAft>
          <a:spcPct val="0"/>
        </a:spcAft>
        <a:defRPr kumimoji="1" sz="3600">
          <a:solidFill>
            <a:schemeClr val="tx2"/>
          </a:solidFill>
          <a:latin typeface="Arial Black" pitchFamily="34" charset="0"/>
        </a:defRPr>
      </a:lvl6pPr>
      <a:lvl7pPr marL="914400" algn="l" rtl="0" eaLnBrk="0" fontAlgn="base" hangingPunct="0">
        <a:spcBef>
          <a:spcPct val="0"/>
        </a:spcBef>
        <a:spcAft>
          <a:spcPct val="0"/>
        </a:spcAft>
        <a:defRPr kumimoji="1" sz="3600">
          <a:solidFill>
            <a:schemeClr val="tx2"/>
          </a:solidFill>
          <a:latin typeface="Arial Black" pitchFamily="34" charset="0"/>
        </a:defRPr>
      </a:lvl7pPr>
      <a:lvl8pPr marL="1371600" algn="l" rtl="0" eaLnBrk="0" fontAlgn="base" hangingPunct="0">
        <a:spcBef>
          <a:spcPct val="0"/>
        </a:spcBef>
        <a:spcAft>
          <a:spcPct val="0"/>
        </a:spcAft>
        <a:defRPr kumimoji="1" sz="3600">
          <a:solidFill>
            <a:schemeClr val="tx2"/>
          </a:solidFill>
          <a:latin typeface="Arial Black" pitchFamily="34" charset="0"/>
        </a:defRPr>
      </a:lvl8pPr>
      <a:lvl9pPr marL="1828800" algn="l" rtl="0" eaLnBrk="0" fontAlgn="base" hangingPunct="0">
        <a:spcBef>
          <a:spcPct val="0"/>
        </a:spcBef>
        <a:spcAft>
          <a:spcPct val="0"/>
        </a:spcAft>
        <a:defRPr kumimoji="1" sz="3600">
          <a:solidFill>
            <a:schemeClr val="tx2"/>
          </a:solidFill>
          <a:latin typeface="Arial Black" pitchFamily="34" charset="0"/>
        </a:defRPr>
      </a:lvl9pPr>
    </p:titleStyle>
    <p:bodyStyle>
      <a:lvl1pPr marL="342900" indent="-342900" algn="l" rtl="0" eaLnBrk="0" fontAlgn="base" hangingPunct="0">
        <a:lnSpc>
          <a:spcPct val="90000"/>
        </a:lnSpc>
        <a:spcBef>
          <a:spcPct val="20000"/>
        </a:spcBef>
        <a:spcAft>
          <a:spcPct val="0"/>
        </a:spcAft>
        <a:buClr>
          <a:schemeClr val="accent2"/>
        </a:buClr>
        <a:buFont typeface="Webdings" pitchFamily="-106" charset="2"/>
        <a:buChar char="="/>
        <a:defRPr kumimoji="1" sz="2400">
          <a:solidFill>
            <a:schemeClr val="tx1"/>
          </a:solidFill>
          <a:latin typeface="+mn-lt"/>
          <a:ea typeface="+mn-ea"/>
          <a:cs typeface="+mn-cs"/>
        </a:defRPr>
      </a:lvl1pPr>
      <a:lvl2pPr marL="742950" indent="-285750" algn="l" rtl="0" eaLnBrk="0" fontAlgn="base" hangingPunct="0">
        <a:lnSpc>
          <a:spcPct val="90000"/>
        </a:lnSpc>
        <a:spcBef>
          <a:spcPct val="20000"/>
        </a:spcBef>
        <a:spcAft>
          <a:spcPct val="0"/>
        </a:spcAft>
        <a:buClr>
          <a:schemeClr val="accent2"/>
        </a:buClr>
        <a:buFont typeface="Webdings" pitchFamily="-106" charset="2"/>
        <a:buChar char="="/>
        <a:defRPr kumimoji="1" sz="2400">
          <a:solidFill>
            <a:schemeClr val="tx1"/>
          </a:solidFill>
          <a:latin typeface="+mn-lt"/>
        </a:defRPr>
      </a:lvl2pPr>
      <a:lvl3pPr marL="1143000" indent="-228600" algn="l" rtl="0" eaLnBrk="0" fontAlgn="base" hangingPunct="0">
        <a:lnSpc>
          <a:spcPct val="90000"/>
        </a:lnSpc>
        <a:spcBef>
          <a:spcPct val="20000"/>
        </a:spcBef>
        <a:spcAft>
          <a:spcPct val="0"/>
        </a:spcAft>
        <a:buClr>
          <a:schemeClr val="accent2"/>
        </a:buClr>
        <a:buFont typeface="Webdings" pitchFamily="-106" charset="2"/>
        <a:buChar char="="/>
        <a:defRPr kumimoji="1" sz="2000">
          <a:solidFill>
            <a:schemeClr val="tx1"/>
          </a:solidFill>
          <a:latin typeface="+mn-lt"/>
        </a:defRPr>
      </a:lvl3pPr>
      <a:lvl4pPr marL="1600200" indent="-228600" algn="l" rtl="0" eaLnBrk="0" fontAlgn="base" hangingPunct="0">
        <a:lnSpc>
          <a:spcPct val="90000"/>
        </a:lnSpc>
        <a:spcBef>
          <a:spcPct val="20000"/>
        </a:spcBef>
        <a:spcAft>
          <a:spcPct val="0"/>
        </a:spcAft>
        <a:buClr>
          <a:schemeClr val="accent2"/>
        </a:buClr>
        <a:buFont typeface="Webdings" pitchFamily="-106" charset="2"/>
        <a:buChar char="="/>
        <a:defRPr kumimoji="1" sz="2000">
          <a:solidFill>
            <a:schemeClr val="tx1"/>
          </a:solidFill>
          <a:latin typeface="+mn-lt"/>
        </a:defRPr>
      </a:lvl4pPr>
      <a:lvl5pPr marL="2057400" indent="-228600" algn="l" rtl="0" eaLnBrk="0" fontAlgn="base" hangingPunct="0">
        <a:lnSpc>
          <a:spcPct val="90000"/>
        </a:lnSpc>
        <a:spcBef>
          <a:spcPct val="20000"/>
        </a:spcBef>
        <a:spcAft>
          <a:spcPct val="0"/>
        </a:spcAft>
        <a:buClr>
          <a:schemeClr val="accent2"/>
        </a:buClr>
        <a:buFont typeface="Webdings" pitchFamily="-106" charset="2"/>
        <a:buChar char="="/>
        <a:defRPr kumimoji="1" sz="2000">
          <a:solidFill>
            <a:schemeClr val="tx1"/>
          </a:solidFill>
          <a:latin typeface="+mn-lt"/>
        </a:defRPr>
      </a:lvl5pPr>
      <a:lvl6pPr marL="2514600" indent="-228600" algn="l" rtl="0" eaLnBrk="0" fontAlgn="base" hangingPunct="0">
        <a:lnSpc>
          <a:spcPct val="90000"/>
        </a:lnSpc>
        <a:spcBef>
          <a:spcPct val="20000"/>
        </a:spcBef>
        <a:spcAft>
          <a:spcPct val="0"/>
        </a:spcAft>
        <a:buClr>
          <a:schemeClr val="accent2"/>
        </a:buClr>
        <a:buFont typeface="Webdings" pitchFamily="18" charset="2"/>
        <a:buChar char="="/>
        <a:defRPr kumimoji="1" sz="2000">
          <a:solidFill>
            <a:schemeClr val="tx1"/>
          </a:solidFill>
          <a:latin typeface="+mn-lt"/>
        </a:defRPr>
      </a:lvl6pPr>
      <a:lvl7pPr marL="2971800" indent="-228600" algn="l" rtl="0" eaLnBrk="0" fontAlgn="base" hangingPunct="0">
        <a:lnSpc>
          <a:spcPct val="90000"/>
        </a:lnSpc>
        <a:spcBef>
          <a:spcPct val="20000"/>
        </a:spcBef>
        <a:spcAft>
          <a:spcPct val="0"/>
        </a:spcAft>
        <a:buClr>
          <a:schemeClr val="accent2"/>
        </a:buClr>
        <a:buFont typeface="Webdings" pitchFamily="18" charset="2"/>
        <a:buChar char="="/>
        <a:defRPr kumimoji="1" sz="2000">
          <a:solidFill>
            <a:schemeClr val="tx1"/>
          </a:solidFill>
          <a:latin typeface="+mn-lt"/>
        </a:defRPr>
      </a:lvl7pPr>
      <a:lvl8pPr marL="3429000" indent="-228600" algn="l" rtl="0" eaLnBrk="0" fontAlgn="base" hangingPunct="0">
        <a:lnSpc>
          <a:spcPct val="90000"/>
        </a:lnSpc>
        <a:spcBef>
          <a:spcPct val="20000"/>
        </a:spcBef>
        <a:spcAft>
          <a:spcPct val="0"/>
        </a:spcAft>
        <a:buClr>
          <a:schemeClr val="accent2"/>
        </a:buClr>
        <a:buFont typeface="Webdings" pitchFamily="18" charset="2"/>
        <a:buChar char="="/>
        <a:defRPr kumimoji="1" sz="2000">
          <a:solidFill>
            <a:schemeClr val="tx1"/>
          </a:solidFill>
          <a:latin typeface="+mn-lt"/>
        </a:defRPr>
      </a:lvl8pPr>
      <a:lvl9pPr marL="3886200" indent="-228600" algn="l" rtl="0" eaLnBrk="0" fontAlgn="base" hangingPunct="0">
        <a:lnSpc>
          <a:spcPct val="90000"/>
        </a:lnSpc>
        <a:spcBef>
          <a:spcPct val="20000"/>
        </a:spcBef>
        <a:spcAft>
          <a:spcPct val="0"/>
        </a:spcAft>
        <a:buClr>
          <a:schemeClr val="accent2"/>
        </a:buClr>
        <a:buFont typeface="Webdings" pitchFamily="18" charset="2"/>
        <a:buChar char="="/>
        <a:defRPr kumimoji="1"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3.bin"/></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0" y="0"/>
            <a:ext cx="9144000" cy="838200"/>
          </a:xfrm>
        </p:spPr>
        <p:txBody>
          <a:bodyPr/>
          <a:lstStyle/>
          <a:p>
            <a:pPr algn="ctr"/>
            <a:r>
              <a:rPr lang="de-DE" smtClean="0"/>
              <a:t>Mehrbenutzersynchronisation </a:t>
            </a:r>
          </a:p>
        </p:txBody>
      </p:sp>
      <p:sp>
        <p:nvSpPr>
          <p:cNvPr id="5123" name="Text Box 10"/>
          <p:cNvSpPr txBox="1">
            <a:spLocks noChangeArrowheads="1"/>
          </p:cNvSpPr>
          <p:nvPr/>
        </p:nvSpPr>
        <p:spPr bwMode="auto">
          <a:xfrm>
            <a:off x="0" y="990600"/>
            <a:ext cx="9144000" cy="457200"/>
          </a:xfrm>
          <a:prstGeom prst="rect">
            <a:avLst/>
          </a:prstGeom>
          <a:noFill/>
          <a:ln w="6350">
            <a:noFill/>
            <a:miter lim="800000"/>
            <a:headEnd/>
            <a:tailEnd/>
          </a:ln>
        </p:spPr>
        <p:txBody>
          <a:bodyPr>
            <a:spAutoFit/>
          </a:bodyPr>
          <a:lstStyle/>
          <a:p>
            <a:pPr algn="l">
              <a:spcBef>
                <a:spcPct val="50000"/>
              </a:spcBef>
            </a:pPr>
            <a:r>
              <a:rPr lang="de-DE" b="1">
                <a:latin typeface="Tahoma" pitchFamily="-106" charset="0"/>
              </a:rPr>
              <a:t>Ausführung der drei Transaktionen T</a:t>
            </a:r>
            <a:r>
              <a:rPr lang="de-DE" b="1" baseline="-25000">
                <a:latin typeface="Tahoma" pitchFamily="-106" charset="0"/>
              </a:rPr>
              <a:t>1</a:t>
            </a:r>
            <a:r>
              <a:rPr lang="de-DE" b="1">
                <a:latin typeface="Tahoma" pitchFamily="-106" charset="0"/>
              </a:rPr>
              <a:t>, T</a:t>
            </a:r>
            <a:r>
              <a:rPr lang="de-DE" b="1" baseline="-25000">
                <a:latin typeface="Tahoma" pitchFamily="-106" charset="0"/>
              </a:rPr>
              <a:t>2 </a:t>
            </a:r>
            <a:r>
              <a:rPr lang="de-DE" b="1">
                <a:latin typeface="Tahoma" pitchFamily="-106" charset="0"/>
              </a:rPr>
              <a:t>und T</a:t>
            </a:r>
            <a:r>
              <a:rPr lang="de-DE" b="1" baseline="-25000">
                <a:latin typeface="Tahoma" pitchFamily="-106" charset="0"/>
              </a:rPr>
              <a:t>3</a:t>
            </a:r>
            <a:r>
              <a:rPr lang="de-DE" b="1">
                <a:latin typeface="Tahoma" pitchFamily="-106" charset="0"/>
              </a:rPr>
              <a:t>:</a:t>
            </a:r>
          </a:p>
        </p:txBody>
      </p:sp>
      <p:sp>
        <p:nvSpPr>
          <p:cNvPr id="5124" name="Text Box 11"/>
          <p:cNvSpPr txBox="1">
            <a:spLocks noChangeArrowheads="1"/>
          </p:cNvSpPr>
          <p:nvPr/>
        </p:nvSpPr>
        <p:spPr bwMode="auto">
          <a:xfrm>
            <a:off x="0" y="1600200"/>
            <a:ext cx="9144000" cy="457200"/>
          </a:xfrm>
          <a:prstGeom prst="rect">
            <a:avLst/>
          </a:prstGeom>
          <a:noFill/>
          <a:ln w="6350">
            <a:noFill/>
            <a:miter lim="800000"/>
            <a:headEnd/>
            <a:tailEnd/>
          </a:ln>
        </p:spPr>
        <p:txBody>
          <a:bodyPr>
            <a:spAutoFit/>
          </a:bodyPr>
          <a:lstStyle/>
          <a:p>
            <a:pPr algn="l">
              <a:spcBef>
                <a:spcPct val="50000"/>
              </a:spcBef>
            </a:pPr>
            <a:r>
              <a:rPr lang="de-DE">
                <a:solidFill>
                  <a:srgbClr val="CC0099"/>
                </a:solidFill>
                <a:latin typeface="Tahoma" pitchFamily="-106" charset="0"/>
              </a:rPr>
              <a:t>(a) im Einzelbetrieb und</a:t>
            </a:r>
          </a:p>
        </p:txBody>
      </p:sp>
      <p:sp>
        <p:nvSpPr>
          <p:cNvPr id="5125" name="Text Box 12"/>
          <p:cNvSpPr txBox="1">
            <a:spLocks noChangeArrowheads="1"/>
          </p:cNvSpPr>
          <p:nvPr/>
        </p:nvSpPr>
        <p:spPr bwMode="auto">
          <a:xfrm>
            <a:off x="0" y="3657600"/>
            <a:ext cx="9144000" cy="822325"/>
          </a:xfrm>
          <a:prstGeom prst="rect">
            <a:avLst/>
          </a:prstGeom>
          <a:noFill/>
          <a:ln w="6350">
            <a:noFill/>
            <a:miter lim="800000"/>
            <a:headEnd/>
            <a:tailEnd/>
          </a:ln>
        </p:spPr>
        <p:txBody>
          <a:bodyPr>
            <a:spAutoFit/>
          </a:bodyPr>
          <a:lstStyle/>
          <a:p>
            <a:pPr algn="l">
              <a:spcBef>
                <a:spcPct val="50000"/>
              </a:spcBef>
            </a:pPr>
            <a:r>
              <a:rPr lang="de-DE">
                <a:solidFill>
                  <a:srgbClr val="CC0099"/>
                </a:solidFill>
                <a:latin typeface="Tahoma" pitchFamily="-106" charset="0"/>
              </a:rPr>
              <a:t>(b) im (verzahnten) Mehrbenutzerbetrieb (gestrichelte Linien repräsentieren Wartezeiten)</a:t>
            </a:r>
          </a:p>
        </p:txBody>
      </p:sp>
      <p:sp>
        <p:nvSpPr>
          <p:cNvPr id="5126" name="Line 13"/>
          <p:cNvSpPr>
            <a:spLocks noChangeShapeType="1"/>
          </p:cNvSpPr>
          <p:nvPr/>
        </p:nvSpPr>
        <p:spPr bwMode="auto">
          <a:xfrm>
            <a:off x="1370013" y="2286000"/>
            <a:ext cx="6362700" cy="0"/>
          </a:xfrm>
          <a:prstGeom prst="line">
            <a:avLst/>
          </a:prstGeom>
          <a:noFill/>
          <a:ln w="6350">
            <a:solidFill>
              <a:schemeClr val="tx1"/>
            </a:solidFill>
            <a:round/>
            <a:headEnd/>
            <a:tailEnd type="triangle" w="med" len="med"/>
          </a:ln>
        </p:spPr>
        <p:txBody>
          <a:bodyPr>
            <a:spAutoFit/>
          </a:bodyPr>
          <a:lstStyle/>
          <a:p>
            <a:endParaRPr lang="de-DE"/>
          </a:p>
        </p:txBody>
      </p:sp>
      <p:sp>
        <p:nvSpPr>
          <p:cNvPr id="5127" name="Text Box 14"/>
          <p:cNvSpPr txBox="1">
            <a:spLocks noChangeArrowheads="1"/>
          </p:cNvSpPr>
          <p:nvPr/>
        </p:nvSpPr>
        <p:spPr bwMode="auto">
          <a:xfrm>
            <a:off x="6858000" y="1828800"/>
            <a:ext cx="1600200" cy="396875"/>
          </a:xfrm>
          <a:prstGeom prst="rect">
            <a:avLst/>
          </a:prstGeom>
          <a:noFill/>
          <a:ln w="6350">
            <a:noFill/>
            <a:miter lim="800000"/>
            <a:headEnd/>
            <a:tailEnd/>
          </a:ln>
        </p:spPr>
        <p:txBody>
          <a:bodyPr>
            <a:spAutoFit/>
          </a:bodyPr>
          <a:lstStyle/>
          <a:p>
            <a:pPr>
              <a:spcBef>
                <a:spcPct val="50000"/>
              </a:spcBef>
            </a:pPr>
            <a:r>
              <a:rPr lang="de-DE" sz="2000">
                <a:latin typeface="Tahoma" pitchFamily="-106" charset="0"/>
              </a:rPr>
              <a:t>Zeitachse</a:t>
            </a:r>
          </a:p>
        </p:txBody>
      </p:sp>
      <p:grpSp>
        <p:nvGrpSpPr>
          <p:cNvPr id="5128" name="Group 18"/>
          <p:cNvGrpSpPr>
            <a:grpSpLocks/>
          </p:cNvGrpSpPr>
          <p:nvPr/>
        </p:nvGrpSpPr>
        <p:grpSpPr bwMode="auto">
          <a:xfrm>
            <a:off x="838200" y="2286000"/>
            <a:ext cx="1676400" cy="396875"/>
            <a:chOff x="528" y="1440"/>
            <a:chExt cx="1056" cy="250"/>
          </a:xfrm>
        </p:grpSpPr>
        <p:grpSp>
          <p:nvGrpSpPr>
            <p:cNvPr id="5174" name="Group 16"/>
            <p:cNvGrpSpPr>
              <a:grpSpLocks/>
            </p:cNvGrpSpPr>
            <p:nvPr/>
          </p:nvGrpSpPr>
          <p:grpSpPr bwMode="auto">
            <a:xfrm>
              <a:off x="864" y="1536"/>
              <a:ext cx="720" cy="96"/>
              <a:chOff x="864" y="1536"/>
              <a:chExt cx="720" cy="96"/>
            </a:xfrm>
          </p:grpSpPr>
          <p:sp>
            <p:nvSpPr>
              <p:cNvPr id="5176" name="Line 3"/>
              <p:cNvSpPr>
                <a:spLocks noChangeShapeType="1"/>
              </p:cNvSpPr>
              <p:nvPr/>
            </p:nvSpPr>
            <p:spPr bwMode="auto">
              <a:xfrm>
                <a:off x="864" y="1584"/>
                <a:ext cx="144" cy="0"/>
              </a:xfrm>
              <a:prstGeom prst="line">
                <a:avLst/>
              </a:prstGeom>
              <a:noFill/>
              <a:ln w="6350">
                <a:solidFill>
                  <a:schemeClr val="tx1"/>
                </a:solidFill>
                <a:round/>
                <a:headEnd/>
                <a:tailEnd/>
              </a:ln>
            </p:spPr>
            <p:txBody>
              <a:bodyPr wrap="none" anchor="ctr"/>
              <a:lstStyle/>
              <a:p>
                <a:endParaRPr lang="de-DE"/>
              </a:p>
            </p:txBody>
          </p:sp>
          <p:sp>
            <p:nvSpPr>
              <p:cNvPr id="5177" name="Line 4"/>
              <p:cNvSpPr>
                <a:spLocks noChangeShapeType="1"/>
              </p:cNvSpPr>
              <p:nvPr/>
            </p:nvSpPr>
            <p:spPr bwMode="auto">
              <a:xfrm>
                <a:off x="1008" y="1584"/>
                <a:ext cx="144" cy="0"/>
              </a:xfrm>
              <a:prstGeom prst="line">
                <a:avLst/>
              </a:prstGeom>
              <a:noFill/>
              <a:ln w="6350">
                <a:solidFill>
                  <a:schemeClr val="tx1"/>
                </a:solidFill>
                <a:prstDash val="dash"/>
                <a:round/>
                <a:headEnd/>
                <a:tailEnd/>
              </a:ln>
            </p:spPr>
            <p:txBody>
              <a:bodyPr wrap="none" anchor="ctr"/>
              <a:lstStyle/>
              <a:p>
                <a:endParaRPr lang="de-DE"/>
              </a:p>
            </p:txBody>
          </p:sp>
          <p:sp>
            <p:nvSpPr>
              <p:cNvPr id="5178" name="Line 5"/>
              <p:cNvSpPr>
                <a:spLocks noChangeShapeType="1"/>
              </p:cNvSpPr>
              <p:nvPr/>
            </p:nvSpPr>
            <p:spPr bwMode="auto">
              <a:xfrm>
                <a:off x="1152" y="1584"/>
                <a:ext cx="144" cy="0"/>
              </a:xfrm>
              <a:prstGeom prst="line">
                <a:avLst/>
              </a:prstGeom>
              <a:noFill/>
              <a:ln w="6350">
                <a:solidFill>
                  <a:schemeClr val="tx1"/>
                </a:solidFill>
                <a:round/>
                <a:headEnd/>
                <a:tailEnd/>
              </a:ln>
            </p:spPr>
            <p:txBody>
              <a:bodyPr wrap="none" anchor="ctr"/>
              <a:lstStyle/>
              <a:p>
                <a:endParaRPr lang="de-DE"/>
              </a:p>
            </p:txBody>
          </p:sp>
          <p:sp>
            <p:nvSpPr>
              <p:cNvPr id="5179" name="Line 6"/>
              <p:cNvSpPr>
                <a:spLocks noChangeShapeType="1"/>
              </p:cNvSpPr>
              <p:nvPr/>
            </p:nvSpPr>
            <p:spPr bwMode="auto">
              <a:xfrm>
                <a:off x="1296" y="1584"/>
                <a:ext cx="144" cy="0"/>
              </a:xfrm>
              <a:prstGeom prst="line">
                <a:avLst/>
              </a:prstGeom>
              <a:noFill/>
              <a:ln w="6350">
                <a:solidFill>
                  <a:schemeClr val="tx1"/>
                </a:solidFill>
                <a:prstDash val="dash"/>
                <a:round/>
                <a:headEnd/>
                <a:tailEnd/>
              </a:ln>
            </p:spPr>
            <p:txBody>
              <a:bodyPr wrap="none" anchor="ctr"/>
              <a:lstStyle/>
              <a:p>
                <a:endParaRPr lang="de-DE"/>
              </a:p>
            </p:txBody>
          </p:sp>
          <p:sp>
            <p:nvSpPr>
              <p:cNvPr id="5180" name="Line 7"/>
              <p:cNvSpPr>
                <a:spLocks noChangeShapeType="1"/>
              </p:cNvSpPr>
              <p:nvPr/>
            </p:nvSpPr>
            <p:spPr bwMode="auto">
              <a:xfrm>
                <a:off x="1440" y="1584"/>
                <a:ext cx="144" cy="0"/>
              </a:xfrm>
              <a:prstGeom prst="line">
                <a:avLst/>
              </a:prstGeom>
              <a:noFill/>
              <a:ln w="6350">
                <a:solidFill>
                  <a:schemeClr val="tx1"/>
                </a:solidFill>
                <a:round/>
                <a:headEnd/>
                <a:tailEnd/>
              </a:ln>
            </p:spPr>
            <p:txBody>
              <a:bodyPr wrap="none" anchor="ctr"/>
              <a:lstStyle/>
              <a:p>
                <a:endParaRPr lang="de-DE"/>
              </a:p>
            </p:txBody>
          </p:sp>
          <p:sp>
            <p:nvSpPr>
              <p:cNvPr id="5181" name="Line 8"/>
              <p:cNvSpPr>
                <a:spLocks noChangeShapeType="1"/>
              </p:cNvSpPr>
              <p:nvPr/>
            </p:nvSpPr>
            <p:spPr bwMode="auto">
              <a:xfrm>
                <a:off x="864" y="1536"/>
                <a:ext cx="0" cy="96"/>
              </a:xfrm>
              <a:prstGeom prst="line">
                <a:avLst/>
              </a:prstGeom>
              <a:noFill/>
              <a:ln w="6350">
                <a:solidFill>
                  <a:schemeClr val="tx1"/>
                </a:solidFill>
                <a:round/>
                <a:headEnd/>
                <a:tailEnd/>
              </a:ln>
            </p:spPr>
            <p:txBody>
              <a:bodyPr wrap="none" anchor="ctr"/>
              <a:lstStyle/>
              <a:p>
                <a:endParaRPr lang="de-DE"/>
              </a:p>
            </p:txBody>
          </p:sp>
          <p:sp>
            <p:nvSpPr>
              <p:cNvPr id="5182" name="Line 9"/>
              <p:cNvSpPr>
                <a:spLocks noChangeShapeType="1"/>
              </p:cNvSpPr>
              <p:nvPr/>
            </p:nvSpPr>
            <p:spPr bwMode="auto">
              <a:xfrm>
                <a:off x="1584" y="1536"/>
                <a:ext cx="0" cy="96"/>
              </a:xfrm>
              <a:prstGeom prst="line">
                <a:avLst/>
              </a:prstGeom>
              <a:noFill/>
              <a:ln w="6350">
                <a:solidFill>
                  <a:schemeClr val="tx1"/>
                </a:solidFill>
                <a:round/>
                <a:headEnd/>
                <a:tailEnd/>
              </a:ln>
            </p:spPr>
            <p:txBody>
              <a:bodyPr wrap="none" anchor="ctr"/>
              <a:lstStyle/>
              <a:p>
                <a:endParaRPr lang="de-DE"/>
              </a:p>
            </p:txBody>
          </p:sp>
        </p:grpSp>
        <p:sp>
          <p:nvSpPr>
            <p:cNvPr id="5175" name="Text Box 17"/>
            <p:cNvSpPr txBox="1">
              <a:spLocks noChangeArrowheads="1"/>
            </p:cNvSpPr>
            <p:nvPr/>
          </p:nvSpPr>
          <p:spPr bwMode="auto">
            <a:xfrm>
              <a:off x="528" y="1440"/>
              <a:ext cx="384" cy="250"/>
            </a:xfrm>
            <a:prstGeom prst="rect">
              <a:avLst/>
            </a:prstGeom>
            <a:noFill/>
            <a:ln w="6350">
              <a:noFill/>
              <a:miter lim="800000"/>
              <a:headEnd/>
              <a:tailEnd/>
            </a:ln>
          </p:spPr>
          <p:txBody>
            <a:bodyPr>
              <a:spAutoFit/>
            </a:bodyPr>
            <a:lstStyle/>
            <a:p>
              <a:pPr>
                <a:spcBef>
                  <a:spcPct val="50000"/>
                </a:spcBef>
              </a:pPr>
              <a:r>
                <a:rPr lang="de-DE" sz="2000" i="1">
                  <a:latin typeface="Tahoma" pitchFamily="-106" charset="0"/>
                </a:rPr>
                <a:t>T</a:t>
              </a:r>
              <a:r>
                <a:rPr lang="de-DE" sz="2000" i="1" baseline="-25000">
                  <a:latin typeface="Tahoma" pitchFamily="-106" charset="0"/>
                </a:rPr>
                <a:t>1</a:t>
              </a:r>
              <a:endParaRPr lang="de-DE" sz="2000" i="1">
                <a:latin typeface="Tahoma" pitchFamily="-106" charset="0"/>
              </a:endParaRPr>
            </a:p>
          </p:txBody>
        </p:sp>
      </p:grpSp>
      <p:grpSp>
        <p:nvGrpSpPr>
          <p:cNvPr id="5129" name="Group 75"/>
          <p:cNvGrpSpPr>
            <a:grpSpLocks/>
          </p:cNvGrpSpPr>
          <p:nvPr/>
        </p:nvGrpSpPr>
        <p:grpSpPr bwMode="auto">
          <a:xfrm>
            <a:off x="1981200" y="2743200"/>
            <a:ext cx="1676400" cy="396875"/>
            <a:chOff x="1248" y="1728"/>
            <a:chExt cx="1056" cy="250"/>
          </a:xfrm>
        </p:grpSpPr>
        <p:grpSp>
          <p:nvGrpSpPr>
            <p:cNvPr id="5165" name="Group 20"/>
            <p:cNvGrpSpPr>
              <a:grpSpLocks/>
            </p:cNvGrpSpPr>
            <p:nvPr/>
          </p:nvGrpSpPr>
          <p:grpSpPr bwMode="auto">
            <a:xfrm>
              <a:off x="1584" y="1824"/>
              <a:ext cx="720" cy="96"/>
              <a:chOff x="864" y="1536"/>
              <a:chExt cx="720" cy="96"/>
            </a:xfrm>
          </p:grpSpPr>
          <p:sp>
            <p:nvSpPr>
              <p:cNvPr id="5167" name="Line 21"/>
              <p:cNvSpPr>
                <a:spLocks noChangeShapeType="1"/>
              </p:cNvSpPr>
              <p:nvPr/>
            </p:nvSpPr>
            <p:spPr bwMode="auto">
              <a:xfrm>
                <a:off x="864" y="1584"/>
                <a:ext cx="144" cy="0"/>
              </a:xfrm>
              <a:prstGeom prst="line">
                <a:avLst/>
              </a:prstGeom>
              <a:noFill/>
              <a:ln w="6350">
                <a:solidFill>
                  <a:srgbClr val="008000"/>
                </a:solidFill>
                <a:round/>
                <a:headEnd/>
                <a:tailEnd/>
              </a:ln>
            </p:spPr>
            <p:txBody>
              <a:bodyPr wrap="none" anchor="ctr"/>
              <a:lstStyle/>
              <a:p>
                <a:endParaRPr lang="de-DE"/>
              </a:p>
            </p:txBody>
          </p:sp>
          <p:sp>
            <p:nvSpPr>
              <p:cNvPr id="5168" name="Line 22"/>
              <p:cNvSpPr>
                <a:spLocks noChangeShapeType="1"/>
              </p:cNvSpPr>
              <p:nvPr/>
            </p:nvSpPr>
            <p:spPr bwMode="auto">
              <a:xfrm>
                <a:off x="1008" y="1584"/>
                <a:ext cx="144" cy="0"/>
              </a:xfrm>
              <a:prstGeom prst="line">
                <a:avLst/>
              </a:prstGeom>
              <a:noFill/>
              <a:ln w="6350">
                <a:solidFill>
                  <a:srgbClr val="008000"/>
                </a:solidFill>
                <a:prstDash val="dash"/>
                <a:round/>
                <a:headEnd/>
                <a:tailEnd/>
              </a:ln>
            </p:spPr>
            <p:txBody>
              <a:bodyPr wrap="none" anchor="ctr"/>
              <a:lstStyle/>
              <a:p>
                <a:endParaRPr lang="de-DE"/>
              </a:p>
            </p:txBody>
          </p:sp>
          <p:sp>
            <p:nvSpPr>
              <p:cNvPr id="5169" name="Line 23"/>
              <p:cNvSpPr>
                <a:spLocks noChangeShapeType="1"/>
              </p:cNvSpPr>
              <p:nvPr/>
            </p:nvSpPr>
            <p:spPr bwMode="auto">
              <a:xfrm>
                <a:off x="1152" y="1584"/>
                <a:ext cx="144" cy="0"/>
              </a:xfrm>
              <a:prstGeom prst="line">
                <a:avLst/>
              </a:prstGeom>
              <a:noFill/>
              <a:ln w="6350">
                <a:solidFill>
                  <a:srgbClr val="008000"/>
                </a:solidFill>
                <a:round/>
                <a:headEnd/>
                <a:tailEnd/>
              </a:ln>
            </p:spPr>
            <p:txBody>
              <a:bodyPr wrap="none" anchor="ctr"/>
              <a:lstStyle/>
              <a:p>
                <a:endParaRPr lang="de-DE"/>
              </a:p>
            </p:txBody>
          </p:sp>
          <p:sp>
            <p:nvSpPr>
              <p:cNvPr id="5170" name="Line 24"/>
              <p:cNvSpPr>
                <a:spLocks noChangeShapeType="1"/>
              </p:cNvSpPr>
              <p:nvPr/>
            </p:nvSpPr>
            <p:spPr bwMode="auto">
              <a:xfrm>
                <a:off x="1296" y="1584"/>
                <a:ext cx="144" cy="0"/>
              </a:xfrm>
              <a:prstGeom prst="line">
                <a:avLst/>
              </a:prstGeom>
              <a:noFill/>
              <a:ln w="6350">
                <a:solidFill>
                  <a:srgbClr val="008000"/>
                </a:solidFill>
                <a:prstDash val="dash"/>
                <a:round/>
                <a:headEnd/>
                <a:tailEnd/>
              </a:ln>
            </p:spPr>
            <p:txBody>
              <a:bodyPr wrap="none" anchor="ctr"/>
              <a:lstStyle/>
              <a:p>
                <a:endParaRPr lang="de-DE"/>
              </a:p>
            </p:txBody>
          </p:sp>
          <p:sp>
            <p:nvSpPr>
              <p:cNvPr id="5171" name="Line 25"/>
              <p:cNvSpPr>
                <a:spLocks noChangeShapeType="1"/>
              </p:cNvSpPr>
              <p:nvPr/>
            </p:nvSpPr>
            <p:spPr bwMode="auto">
              <a:xfrm>
                <a:off x="1440" y="1584"/>
                <a:ext cx="144" cy="0"/>
              </a:xfrm>
              <a:prstGeom prst="line">
                <a:avLst/>
              </a:prstGeom>
              <a:noFill/>
              <a:ln w="6350">
                <a:solidFill>
                  <a:srgbClr val="008000"/>
                </a:solidFill>
                <a:round/>
                <a:headEnd/>
                <a:tailEnd/>
              </a:ln>
            </p:spPr>
            <p:txBody>
              <a:bodyPr wrap="none" anchor="ctr"/>
              <a:lstStyle/>
              <a:p>
                <a:endParaRPr lang="de-DE"/>
              </a:p>
            </p:txBody>
          </p:sp>
          <p:sp>
            <p:nvSpPr>
              <p:cNvPr id="5172" name="Line 26"/>
              <p:cNvSpPr>
                <a:spLocks noChangeShapeType="1"/>
              </p:cNvSpPr>
              <p:nvPr/>
            </p:nvSpPr>
            <p:spPr bwMode="auto">
              <a:xfrm>
                <a:off x="864" y="1536"/>
                <a:ext cx="0" cy="96"/>
              </a:xfrm>
              <a:prstGeom prst="line">
                <a:avLst/>
              </a:prstGeom>
              <a:noFill/>
              <a:ln w="6350">
                <a:solidFill>
                  <a:srgbClr val="008000"/>
                </a:solidFill>
                <a:round/>
                <a:headEnd/>
                <a:tailEnd/>
              </a:ln>
            </p:spPr>
            <p:txBody>
              <a:bodyPr wrap="none" anchor="ctr"/>
              <a:lstStyle/>
              <a:p>
                <a:endParaRPr lang="de-DE"/>
              </a:p>
            </p:txBody>
          </p:sp>
          <p:sp>
            <p:nvSpPr>
              <p:cNvPr id="5173" name="Line 27"/>
              <p:cNvSpPr>
                <a:spLocks noChangeShapeType="1"/>
              </p:cNvSpPr>
              <p:nvPr/>
            </p:nvSpPr>
            <p:spPr bwMode="auto">
              <a:xfrm>
                <a:off x="1584" y="1536"/>
                <a:ext cx="0" cy="96"/>
              </a:xfrm>
              <a:prstGeom prst="line">
                <a:avLst/>
              </a:prstGeom>
              <a:noFill/>
              <a:ln w="6350">
                <a:solidFill>
                  <a:srgbClr val="008000"/>
                </a:solidFill>
                <a:round/>
                <a:headEnd/>
                <a:tailEnd/>
              </a:ln>
            </p:spPr>
            <p:txBody>
              <a:bodyPr wrap="none" anchor="ctr"/>
              <a:lstStyle/>
              <a:p>
                <a:endParaRPr lang="de-DE"/>
              </a:p>
            </p:txBody>
          </p:sp>
        </p:grpSp>
        <p:sp>
          <p:nvSpPr>
            <p:cNvPr id="5166" name="Text Box 28"/>
            <p:cNvSpPr txBox="1">
              <a:spLocks noChangeArrowheads="1"/>
            </p:cNvSpPr>
            <p:nvPr/>
          </p:nvSpPr>
          <p:spPr bwMode="auto">
            <a:xfrm>
              <a:off x="1248" y="1728"/>
              <a:ext cx="384" cy="250"/>
            </a:xfrm>
            <a:prstGeom prst="rect">
              <a:avLst/>
            </a:prstGeom>
            <a:noFill/>
            <a:ln w="6350">
              <a:noFill/>
              <a:miter lim="800000"/>
              <a:headEnd/>
              <a:tailEnd/>
            </a:ln>
          </p:spPr>
          <p:txBody>
            <a:bodyPr>
              <a:spAutoFit/>
            </a:bodyPr>
            <a:lstStyle/>
            <a:p>
              <a:pPr>
                <a:spcBef>
                  <a:spcPct val="50000"/>
                </a:spcBef>
              </a:pPr>
              <a:r>
                <a:rPr lang="de-DE" sz="2000" i="1">
                  <a:solidFill>
                    <a:srgbClr val="006600"/>
                  </a:solidFill>
                  <a:latin typeface="Tahoma" pitchFamily="-106" charset="0"/>
                </a:rPr>
                <a:t>T</a:t>
              </a:r>
              <a:r>
                <a:rPr lang="de-DE" sz="2000" i="1" baseline="-25000">
                  <a:solidFill>
                    <a:srgbClr val="006600"/>
                  </a:solidFill>
                  <a:latin typeface="Tahoma" pitchFamily="-106" charset="0"/>
                </a:rPr>
                <a:t>2</a:t>
              </a:r>
              <a:endParaRPr lang="de-DE" sz="2000" i="1">
                <a:solidFill>
                  <a:srgbClr val="006600"/>
                </a:solidFill>
                <a:latin typeface="Tahoma" pitchFamily="-106" charset="0"/>
              </a:endParaRPr>
            </a:p>
          </p:txBody>
        </p:sp>
      </p:grpSp>
      <p:grpSp>
        <p:nvGrpSpPr>
          <p:cNvPr id="5130" name="Group 76"/>
          <p:cNvGrpSpPr>
            <a:grpSpLocks/>
          </p:cNvGrpSpPr>
          <p:nvPr/>
        </p:nvGrpSpPr>
        <p:grpSpPr bwMode="auto">
          <a:xfrm>
            <a:off x="3124200" y="3230563"/>
            <a:ext cx="1676400" cy="396875"/>
            <a:chOff x="1968" y="2035"/>
            <a:chExt cx="1056" cy="250"/>
          </a:xfrm>
        </p:grpSpPr>
        <p:grpSp>
          <p:nvGrpSpPr>
            <p:cNvPr id="5156" name="Group 30"/>
            <p:cNvGrpSpPr>
              <a:grpSpLocks/>
            </p:cNvGrpSpPr>
            <p:nvPr/>
          </p:nvGrpSpPr>
          <p:grpSpPr bwMode="auto">
            <a:xfrm>
              <a:off x="2304" y="2131"/>
              <a:ext cx="720" cy="96"/>
              <a:chOff x="864" y="1536"/>
              <a:chExt cx="720" cy="96"/>
            </a:xfrm>
          </p:grpSpPr>
          <p:sp>
            <p:nvSpPr>
              <p:cNvPr id="5158" name="Line 31"/>
              <p:cNvSpPr>
                <a:spLocks noChangeShapeType="1"/>
              </p:cNvSpPr>
              <p:nvPr/>
            </p:nvSpPr>
            <p:spPr bwMode="auto">
              <a:xfrm>
                <a:off x="864" y="1584"/>
                <a:ext cx="144" cy="0"/>
              </a:xfrm>
              <a:prstGeom prst="line">
                <a:avLst/>
              </a:prstGeom>
              <a:noFill/>
              <a:ln w="6350">
                <a:solidFill>
                  <a:srgbClr val="0000FF"/>
                </a:solidFill>
                <a:round/>
                <a:headEnd/>
                <a:tailEnd/>
              </a:ln>
            </p:spPr>
            <p:txBody>
              <a:bodyPr wrap="none" anchor="ctr"/>
              <a:lstStyle/>
              <a:p>
                <a:endParaRPr lang="de-DE"/>
              </a:p>
            </p:txBody>
          </p:sp>
          <p:sp>
            <p:nvSpPr>
              <p:cNvPr id="5159" name="Line 32"/>
              <p:cNvSpPr>
                <a:spLocks noChangeShapeType="1"/>
              </p:cNvSpPr>
              <p:nvPr/>
            </p:nvSpPr>
            <p:spPr bwMode="auto">
              <a:xfrm>
                <a:off x="1008" y="1584"/>
                <a:ext cx="144" cy="0"/>
              </a:xfrm>
              <a:prstGeom prst="line">
                <a:avLst/>
              </a:prstGeom>
              <a:noFill/>
              <a:ln w="6350">
                <a:solidFill>
                  <a:srgbClr val="0000FF"/>
                </a:solidFill>
                <a:prstDash val="dash"/>
                <a:round/>
                <a:headEnd/>
                <a:tailEnd/>
              </a:ln>
            </p:spPr>
            <p:txBody>
              <a:bodyPr wrap="none" anchor="ctr"/>
              <a:lstStyle/>
              <a:p>
                <a:endParaRPr lang="de-DE"/>
              </a:p>
            </p:txBody>
          </p:sp>
          <p:sp>
            <p:nvSpPr>
              <p:cNvPr id="5160" name="Line 33"/>
              <p:cNvSpPr>
                <a:spLocks noChangeShapeType="1"/>
              </p:cNvSpPr>
              <p:nvPr/>
            </p:nvSpPr>
            <p:spPr bwMode="auto">
              <a:xfrm>
                <a:off x="1152" y="1584"/>
                <a:ext cx="144" cy="0"/>
              </a:xfrm>
              <a:prstGeom prst="line">
                <a:avLst/>
              </a:prstGeom>
              <a:noFill/>
              <a:ln w="6350">
                <a:solidFill>
                  <a:srgbClr val="0000FF"/>
                </a:solidFill>
                <a:round/>
                <a:headEnd/>
                <a:tailEnd/>
              </a:ln>
            </p:spPr>
            <p:txBody>
              <a:bodyPr wrap="none" anchor="ctr"/>
              <a:lstStyle/>
              <a:p>
                <a:endParaRPr lang="de-DE"/>
              </a:p>
            </p:txBody>
          </p:sp>
          <p:sp>
            <p:nvSpPr>
              <p:cNvPr id="5161" name="Line 34"/>
              <p:cNvSpPr>
                <a:spLocks noChangeShapeType="1"/>
              </p:cNvSpPr>
              <p:nvPr/>
            </p:nvSpPr>
            <p:spPr bwMode="auto">
              <a:xfrm>
                <a:off x="1296" y="1584"/>
                <a:ext cx="144" cy="0"/>
              </a:xfrm>
              <a:prstGeom prst="line">
                <a:avLst/>
              </a:prstGeom>
              <a:noFill/>
              <a:ln w="6350">
                <a:solidFill>
                  <a:srgbClr val="0000FF"/>
                </a:solidFill>
                <a:prstDash val="dash"/>
                <a:round/>
                <a:headEnd/>
                <a:tailEnd/>
              </a:ln>
            </p:spPr>
            <p:txBody>
              <a:bodyPr wrap="none" anchor="ctr"/>
              <a:lstStyle/>
              <a:p>
                <a:endParaRPr lang="de-DE"/>
              </a:p>
            </p:txBody>
          </p:sp>
          <p:sp>
            <p:nvSpPr>
              <p:cNvPr id="5162" name="Line 35"/>
              <p:cNvSpPr>
                <a:spLocks noChangeShapeType="1"/>
              </p:cNvSpPr>
              <p:nvPr/>
            </p:nvSpPr>
            <p:spPr bwMode="auto">
              <a:xfrm>
                <a:off x="1440" y="1584"/>
                <a:ext cx="144" cy="0"/>
              </a:xfrm>
              <a:prstGeom prst="line">
                <a:avLst/>
              </a:prstGeom>
              <a:noFill/>
              <a:ln w="6350">
                <a:solidFill>
                  <a:srgbClr val="0000FF"/>
                </a:solidFill>
                <a:round/>
                <a:headEnd/>
                <a:tailEnd/>
              </a:ln>
            </p:spPr>
            <p:txBody>
              <a:bodyPr wrap="none" anchor="ctr"/>
              <a:lstStyle/>
              <a:p>
                <a:endParaRPr lang="de-DE"/>
              </a:p>
            </p:txBody>
          </p:sp>
          <p:sp>
            <p:nvSpPr>
              <p:cNvPr id="5163" name="Line 36"/>
              <p:cNvSpPr>
                <a:spLocks noChangeShapeType="1"/>
              </p:cNvSpPr>
              <p:nvPr/>
            </p:nvSpPr>
            <p:spPr bwMode="auto">
              <a:xfrm>
                <a:off x="864" y="1536"/>
                <a:ext cx="0" cy="96"/>
              </a:xfrm>
              <a:prstGeom prst="line">
                <a:avLst/>
              </a:prstGeom>
              <a:noFill/>
              <a:ln w="6350">
                <a:solidFill>
                  <a:srgbClr val="0000FF"/>
                </a:solidFill>
                <a:round/>
                <a:headEnd/>
                <a:tailEnd/>
              </a:ln>
            </p:spPr>
            <p:txBody>
              <a:bodyPr wrap="none" anchor="ctr"/>
              <a:lstStyle/>
              <a:p>
                <a:endParaRPr lang="de-DE"/>
              </a:p>
            </p:txBody>
          </p:sp>
          <p:sp>
            <p:nvSpPr>
              <p:cNvPr id="5164" name="Line 37"/>
              <p:cNvSpPr>
                <a:spLocks noChangeShapeType="1"/>
              </p:cNvSpPr>
              <p:nvPr/>
            </p:nvSpPr>
            <p:spPr bwMode="auto">
              <a:xfrm>
                <a:off x="1584" y="1536"/>
                <a:ext cx="0" cy="96"/>
              </a:xfrm>
              <a:prstGeom prst="line">
                <a:avLst/>
              </a:prstGeom>
              <a:noFill/>
              <a:ln w="6350">
                <a:solidFill>
                  <a:srgbClr val="0000FF"/>
                </a:solidFill>
                <a:round/>
                <a:headEnd/>
                <a:tailEnd/>
              </a:ln>
            </p:spPr>
            <p:txBody>
              <a:bodyPr wrap="none" anchor="ctr"/>
              <a:lstStyle/>
              <a:p>
                <a:endParaRPr lang="de-DE"/>
              </a:p>
            </p:txBody>
          </p:sp>
        </p:grpSp>
        <p:sp>
          <p:nvSpPr>
            <p:cNvPr id="5157" name="Text Box 38"/>
            <p:cNvSpPr txBox="1">
              <a:spLocks noChangeArrowheads="1"/>
            </p:cNvSpPr>
            <p:nvPr/>
          </p:nvSpPr>
          <p:spPr bwMode="auto">
            <a:xfrm>
              <a:off x="1968" y="2035"/>
              <a:ext cx="384" cy="250"/>
            </a:xfrm>
            <a:prstGeom prst="rect">
              <a:avLst/>
            </a:prstGeom>
            <a:noFill/>
            <a:ln w="6350">
              <a:noFill/>
              <a:miter lim="800000"/>
              <a:headEnd/>
              <a:tailEnd/>
            </a:ln>
          </p:spPr>
          <p:txBody>
            <a:bodyPr>
              <a:spAutoFit/>
            </a:bodyPr>
            <a:lstStyle/>
            <a:p>
              <a:pPr>
                <a:spcBef>
                  <a:spcPct val="50000"/>
                </a:spcBef>
              </a:pPr>
              <a:r>
                <a:rPr lang="de-DE" sz="2000" i="1">
                  <a:solidFill>
                    <a:srgbClr val="0000FF"/>
                  </a:solidFill>
                  <a:latin typeface="Tahoma" pitchFamily="-106" charset="0"/>
                </a:rPr>
                <a:t>T</a:t>
              </a:r>
              <a:r>
                <a:rPr lang="de-DE" sz="2000" i="1" baseline="-25000">
                  <a:solidFill>
                    <a:srgbClr val="0000FF"/>
                  </a:solidFill>
                  <a:latin typeface="Tahoma" pitchFamily="-106" charset="0"/>
                </a:rPr>
                <a:t>3</a:t>
              </a:r>
              <a:endParaRPr lang="de-DE" sz="2000" i="1">
                <a:solidFill>
                  <a:srgbClr val="0000FF"/>
                </a:solidFill>
                <a:latin typeface="Tahoma" pitchFamily="-106" charset="0"/>
              </a:endParaRPr>
            </a:p>
          </p:txBody>
        </p:sp>
      </p:grpSp>
      <p:grpSp>
        <p:nvGrpSpPr>
          <p:cNvPr id="5131" name="Group 79"/>
          <p:cNvGrpSpPr>
            <a:grpSpLocks/>
          </p:cNvGrpSpPr>
          <p:nvPr/>
        </p:nvGrpSpPr>
        <p:grpSpPr bwMode="auto">
          <a:xfrm>
            <a:off x="838200" y="4572000"/>
            <a:ext cx="2133600" cy="396875"/>
            <a:chOff x="528" y="2880"/>
            <a:chExt cx="1344" cy="250"/>
          </a:xfrm>
        </p:grpSpPr>
        <p:sp>
          <p:nvSpPr>
            <p:cNvPr id="5148" name="Line 43"/>
            <p:cNvSpPr>
              <a:spLocks noChangeShapeType="1"/>
            </p:cNvSpPr>
            <p:nvPr/>
          </p:nvSpPr>
          <p:spPr bwMode="auto">
            <a:xfrm>
              <a:off x="1296" y="3024"/>
              <a:ext cx="144" cy="0"/>
            </a:xfrm>
            <a:prstGeom prst="line">
              <a:avLst/>
            </a:prstGeom>
            <a:noFill/>
            <a:ln w="6350">
              <a:solidFill>
                <a:schemeClr val="tx1"/>
              </a:solidFill>
              <a:round/>
              <a:headEnd/>
              <a:tailEnd/>
            </a:ln>
          </p:spPr>
          <p:txBody>
            <a:bodyPr wrap="none" anchor="ctr"/>
            <a:lstStyle/>
            <a:p>
              <a:endParaRPr lang="de-DE"/>
            </a:p>
          </p:txBody>
        </p:sp>
        <p:grpSp>
          <p:nvGrpSpPr>
            <p:cNvPr id="5149" name="Group 71"/>
            <p:cNvGrpSpPr>
              <a:grpSpLocks/>
            </p:cNvGrpSpPr>
            <p:nvPr/>
          </p:nvGrpSpPr>
          <p:grpSpPr bwMode="auto">
            <a:xfrm>
              <a:off x="1728" y="2976"/>
              <a:ext cx="144" cy="96"/>
              <a:chOff x="1440" y="2976"/>
              <a:chExt cx="144" cy="96"/>
            </a:xfrm>
          </p:grpSpPr>
          <p:sp>
            <p:nvSpPr>
              <p:cNvPr id="5154" name="Line 45"/>
              <p:cNvSpPr>
                <a:spLocks noChangeShapeType="1"/>
              </p:cNvSpPr>
              <p:nvPr/>
            </p:nvSpPr>
            <p:spPr bwMode="auto">
              <a:xfrm>
                <a:off x="1440" y="3024"/>
                <a:ext cx="144" cy="0"/>
              </a:xfrm>
              <a:prstGeom prst="line">
                <a:avLst/>
              </a:prstGeom>
              <a:noFill/>
              <a:ln w="6350">
                <a:solidFill>
                  <a:schemeClr val="tx1"/>
                </a:solidFill>
                <a:round/>
                <a:headEnd/>
                <a:tailEnd/>
              </a:ln>
            </p:spPr>
            <p:txBody>
              <a:bodyPr wrap="none" anchor="ctr"/>
              <a:lstStyle/>
              <a:p>
                <a:endParaRPr lang="de-DE"/>
              </a:p>
            </p:txBody>
          </p:sp>
          <p:sp>
            <p:nvSpPr>
              <p:cNvPr id="5155" name="Line 47"/>
              <p:cNvSpPr>
                <a:spLocks noChangeShapeType="1"/>
              </p:cNvSpPr>
              <p:nvPr/>
            </p:nvSpPr>
            <p:spPr bwMode="auto">
              <a:xfrm>
                <a:off x="1584" y="2976"/>
                <a:ext cx="0" cy="96"/>
              </a:xfrm>
              <a:prstGeom prst="line">
                <a:avLst/>
              </a:prstGeom>
              <a:noFill/>
              <a:ln w="6350">
                <a:solidFill>
                  <a:schemeClr val="tx1"/>
                </a:solidFill>
                <a:round/>
                <a:headEnd/>
                <a:tailEnd/>
              </a:ln>
            </p:spPr>
            <p:txBody>
              <a:bodyPr wrap="none" anchor="ctr"/>
              <a:lstStyle/>
              <a:p>
                <a:endParaRPr lang="de-DE"/>
              </a:p>
            </p:txBody>
          </p:sp>
        </p:grpSp>
        <p:grpSp>
          <p:nvGrpSpPr>
            <p:cNvPr id="5150" name="Group 74"/>
            <p:cNvGrpSpPr>
              <a:grpSpLocks/>
            </p:cNvGrpSpPr>
            <p:nvPr/>
          </p:nvGrpSpPr>
          <p:grpSpPr bwMode="auto">
            <a:xfrm>
              <a:off x="528" y="2880"/>
              <a:ext cx="480" cy="250"/>
              <a:chOff x="528" y="2880"/>
              <a:chExt cx="480" cy="250"/>
            </a:xfrm>
          </p:grpSpPr>
          <p:sp>
            <p:nvSpPr>
              <p:cNvPr id="5151" name="Line 41"/>
              <p:cNvSpPr>
                <a:spLocks noChangeShapeType="1"/>
              </p:cNvSpPr>
              <p:nvPr/>
            </p:nvSpPr>
            <p:spPr bwMode="auto">
              <a:xfrm>
                <a:off x="864" y="3024"/>
                <a:ext cx="144" cy="0"/>
              </a:xfrm>
              <a:prstGeom prst="line">
                <a:avLst/>
              </a:prstGeom>
              <a:noFill/>
              <a:ln w="6350">
                <a:solidFill>
                  <a:schemeClr val="tx1"/>
                </a:solidFill>
                <a:round/>
                <a:headEnd/>
                <a:tailEnd/>
              </a:ln>
            </p:spPr>
            <p:txBody>
              <a:bodyPr wrap="none" anchor="ctr"/>
              <a:lstStyle/>
              <a:p>
                <a:endParaRPr lang="de-DE"/>
              </a:p>
            </p:txBody>
          </p:sp>
          <p:sp>
            <p:nvSpPr>
              <p:cNvPr id="5152" name="Line 46"/>
              <p:cNvSpPr>
                <a:spLocks noChangeShapeType="1"/>
              </p:cNvSpPr>
              <p:nvPr/>
            </p:nvSpPr>
            <p:spPr bwMode="auto">
              <a:xfrm>
                <a:off x="864" y="2976"/>
                <a:ext cx="0" cy="96"/>
              </a:xfrm>
              <a:prstGeom prst="line">
                <a:avLst/>
              </a:prstGeom>
              <a:noFill/>
              <a:ln w="6350">
                <a:solidFill>
                  <a:schemeClr val="tx1"/>
                </a:solidFill>
                <a:round/>
                <a:headEnd/>
                <a:tailEnd/>
              </a:ln>
            </p:spPr>
            <p:txBody>
              <a:bodyPr wrap="none" anchor="ctr"/>
              <a:lstStyle/>
              <a:p>
                <a:endParaRPr lang="de-DE"/>
              </a:p>
            </p:txBody>
          </p:sp>
          <p:sp>
            <p:nvSpPr>
              <p:cNvPr id="5153" name="Text Box 48"/>
              <p:cNvSpPr txBox="1">
                <a:spLocks noChangeArrowheads="1"/>
              </p:cNvSpPr>
              <p:nvPr/>
            </p:nvSpPr>
            <p:spPr bwMode="auto">
              <a:xfrm>
                <a:off x="528" y="2880"/>
                <a:ext cx="384" cy="250"/>
              </a:xfrm>
              <a:prstGeom prst="rect">
                <a:avLst/>
              </a:prstGeom>
              <a:noFill/>
              <a:ln w="6350">
                <a:noFill/>
                <a:miter lim="800000"/>
                <a:headEnd/>
                <a:tailEnd/>
              </a:ln>
            </p:spPr>
            <p:txBody>
              <a:bodyPr>
                <a:spAutoFit/>
              </a:bodyPr>
              <a:lstStyle/>
              <a:p>
                <a:pPr>
                  <a:spcBef>
                    <a:spcPct val="50000"/>
                  </a:spcBef>
                </a:pPr>
                <a:r>
                  <a:rPr lang="de-DE" sz="2000" i="1">
                    <a:latin typeface="Tahoma" pitchFamily="-106" charset="0"/>
                  </a:rPr>
                  <a:t>T</a:t>
                </a:r>
                <a:r>
                  <a:rPr lang="de-DE" sz="2000" i="1" baseline="-25000">
                    <a:latin typeface="Tahoma" pitchFamily="-106" charset="0"/>
                  </a:rPr>
                  <a:t>1</a:t>
                </a:r>
                <a:endParaRPr lang="de-DE" sz="2000" i="1">
                  <a:latin typeface="Tahoma" pitchFamily="-106" charset="0"/>
                </a:endParaRPr>
              </a:p>
            </p:txBody>
          </p:sp>
        </p:grpSp>
      </p:grpSp>
      <p:grpSp>
        <p:nvGrpSpPr>
          <p:cNvPr id="5132" name="Group 78"/>
          <p:cNvGrpSpPr>
            <a:grpSpLocks/>
          </p:cNvGrpSpPr>
          <p:nvPr/>
        </p:nvGrpSpPr>
        <p:grpSpPr bwMode="auto">
          <a:xfrm>
            <a:off x="1066800" y="5029200"/>
            <a:ext cx="2133600" cy="396875"/>
            <a:chOff x="672" y="3312"/>
            <a:chExt cx="1344" cy="250"/>
          </a:xfrm>
        </p:grpSpPr>
        <p:sp>
          <p:nvSpPr>
            <p:cNvPr id="5141" name="Line 53"/>
            <p:cNvSpPr>
              <a:spLocks noChangeShapeType="1"/>
            </p:cNvSpPr>
            <p:nvPr/>
          </p:nvSpPr>
          <p:spPr bwMode="auto">
            <a:xfrm>
              <a:off x="1440" y="3456"/>
              <a:ext cx="144" cy="0"/>
            </a:xfrm>
            <a:prstGeom prst="line">
              <a:avLst/>
            </a:prstGeom>
            <a:noFill/>
            <a:ln w="6350">
              <a:solidFill>
                <a:srgbClr val="339966"/>
              </a:solidFill>
              <a:round/>
              <a:headEnd/>
              <a:tailEnd/>
            </a:ln>
          </p:spPr>
          <p:txBody>
            <a:bodyPr wrap="none" anchor="ctr"/>
            <a:lstStyle/>
            <a:p>
              <a:endParaRPr lang="de-DE"/>
            </a:p>
          </p:txBody>
        </p:sp>
        <p:grpSp>
          <p:nvGrpSpPr>
            <p:cNvPr id="5142" name="Group 70"/>
            <p:cNvGrpSpPr>
              <a:grpSpLocks/>
            </p:cNvGrpSpPr>
            <p:nvPr/>
          </p:nvGrpSpPr>
          <p:grpSpPr bwMode="auto">
            <a:xfrm>
              <a:off x="1872" y="3408"/>
              <a:ext cx="144" cy="96"/>
              <a:chOff x="1920" y="3216"/>
              <a:chExt cx="144" cy="96"/>
            </a:xfrm>
          </p:grpSpPr>
          <p:sp>
            <p:nvSpPr>
              <p:cNvPr id="5146" name="Line 55"/>
              <p:cNvSpPr>
                <a:spLocks noChangeShapeType="1"/>
              </p:cNvSpPr>
              <p:nvPr/>
            </p:nvSpPr>
            <p:spPr bwMode="auto">
              <a:xfrm>
                <a:off x="1920" y="3264"/>
                <a:ext cx="144" cy="0"/>
              </a:xfrm>
              <a:prstGeom prst="line">
                <a:avLst/>
              </a:prstGeom>
              <a:noFill/>
              <a:ln w="6350">
                <a:solidFill>
                  <a:srgbClr val="339966"/>
                </a:solidFill>
                <a:round/>
                <a:headEnd/>
                <a:tailEnd/>
              </a:ln>
            </p:spPr>
            <p:txBody>
              <a:bodyPr wrap="none" anchor="ctr"/>
              <a:lstStyle/>
              <a:p>
                <a:endParaRPr lang="de-DE"/>
              </a:p>
            </p:txBody>
          </p:sp>
          <p:sp>
            <p:nvSpPr>
              <p:cNvPr id="5147" name="Line 57"/>
              <p:cNvSpPr>
                <a:spLocks noChangeShapeType="1"/>
              </p:cNvSpPr>
              <p:nvPr/>
            </p:nvSpPr>
            <p:spPr bwMode="auto">
              <a:xfrm>
                <a:off x="2064" y="3216"/>
                <a:ext cx="0" cy="96"/>
              </a:xfrm>
              <a:prstGeom prst="line">
                <a:avLst/>
              </a:prstGeom>
              <a:noFill/>
              <a:ln w="6350">
                <a:solidFill>
                  <a:srgbClr val="339966"/>
                </a:solidFill>
                <a:round/>
                <a:headEnd/>
                <a:tailEnd/>
              </a:ln>
            </p:spPr>
            <p:txBody>
              <a:bodyPr wrap="none" anchor="ctr"/>
              <a:lstStyle/>
              <a:p>
                <a:endParaRPr lang="de-DE"/>
              </a:p>
            </p:txBody>
          </p:sp>
        </p:grpSp>
        <p:sp>
          <p:nvSpPr>
            <p:cNvPr id="5143" name="Line 51"/>
            <p:cNvSpPr>
              <a:spLocks noChangeShapeType="1"/>
            </p:cNvSpPr>
            <p:nvPr/>
          </p:nvSpPr>
          <p:spPr bwMode="auto">
            <a:xfrm>
              <a:off x="1008" y="3456"/>
              <a:ext cx="144" cy="0"/>
            </a:xfrm>
            <a:prstGeom prst="line">
              <a:avLst/>
            </a:prstGeom>
            <a:noFill/>
            <a:ln w="6350">
              <a:solidFill>
                <a:srgbClr val="339966"/>
              </a:solidFill>
              <a:round/>
              <a:headEnd/>
              <a:tailEnd/>
            </a:ln>
          </p:spPr>
          <p:txBody>
            <a:bodyPr wrap="none" anchor="ctr"/>
            <a:lstStyle/>
            <a:p>
              <a:endParaRPr lang="de-DE"/>
            </a:p>
          </p:txBody>
        </p:sp>
        <p:sp>
          <p:nvSpPr>
            <p:cNvPr id="5144" name="Line 56"/>
            <p:cNvSpPr>
              <a:spLocks noChangeShapeType="1"/>
            </p:cNvSpPr>
            <p:nvPr/>
          </p:nvSpPr>
          <p:spPr bwMode="auto">
            <a:xfrm>
              <a:off x="1008" y="3408"/>
              <a:ext cx="0" cy="96"/>
            </a:xfrm>
            <a:prstGeom prst="line">
              <a:avLst/>
            </a:prstGeom>
            <a:noFill/>
            <a:ln w="6350">
              <a:solidFill>
                <a:srgbClr val="339966"/>
              </a:solidFill>
              <a:round/>
              <a:headEnd/>
              <a:tailEnd/>
            </a:ln>
          </p:spPr>
          <p:txBody>
            <a:bodyPr wrap="none" anchor="ctr"/>
            <a:lstStyle/>
            <a:p>
              <a:endParaRPr lang="de-DE"/>
            </a:p>
          </p:txBody>
        </p:sp>
        <p:sp>
          <p:nvSpPr>
            <p:cNvPr id="5145" name="Text Box 58"/>
            <p:cNvSpPr txBox="1">
              <a:spLocks noChangeArrowheads="1"/>
            </p:cNvSpPr>
            <p:nvPr/>
          </p:nvSpPr>
          <p:spPr bwMode="auto">
            <a:xfrm>
              <a:off x="672" y="3312"/>
              <a:ext cx="384" cy="250"/>
            </a:xfrm>
            <a:prstGeom prst="rect">
              <a:avLst/>
            </a:prstGeom>
            <a:noFill/>
            <a:ln w="6350">
              <a:noFill/>
              <a:miter lim="800000"/>
              <a:headEnd/>
              <a:tailEnd/>
            </a:ln>
          </p:spPr>
          <p:txBody>
            <a:bodyPr>
              <a:spAutoFit/>
            </a:bodyPr>
            <a:lstStyle/>
            <a:p>
              <a:pPr>
                <a:spcBef>
                  <a:spcPct val="50000"/>
                </a:spcBef>
              </a:pPr>
              <a:r>
                <a:rPr lang="de-DE" sz="2000" i="1">
                  <a:solidFill>
                    <a:srgbClr val="006600"/>
                  </a:solidFill>
                  <a:latin typeface="Tahoma" pitchFamily="-106" charset="0"/>
                </a:rPr>
                <a:t>T</a:t>
              </a:r>
              <a:r>
                <a:rPr lang="de-DE" sz="2000" i="1" baseline="-25000">
                  <a:solidFill>
                    <a:srgbClr val="006600"/>
                  </a:solidFill>
                  <a:latin typeface="Tahoma" pitchFamily="-106" charset="0"/>
                </a:rPr>
                <a:t>2</a:t>
              </a:r>
            </a:p>
          </p:txBody>
        </p:sp>
      </p:grpSp>
      <p:grpSp>
        <p:nvGrpSpPr>
          <p:cNvPr id="5133" name="Group 77"/>
          <p:cNvGrpSpPr>
            <a:grpSpLocks/>
          </p:cNvGrpSpPr>
          <p:nvPr/>
        </p:nvGrpSpPr>
        <p:grpSpPr bwMode="auto">
          <a:xfrm>
            <a:off x="1295400" y="5486400"/>
            <a:ext cx="2133600" cy="396875"/>
            <a:chOff x="816" y="3744"/>
            <a:chExt cx="1344" cy="250"/>
          </a:xfrm>
        </p:grpSpPr>
        <p:sp>
          <p:nvSpPr>
            <p:cNvPr id="5134" name="Line 63"/>
            <p:cNvSpPr>
              <a:spLocks noChangeShapeType="1"/>
            </p:cNvSpPr>
            <p:nvPr/>
          </p:nvSpPr>
          <p:spPr bwMode="auto">
            <a:xfrm>
              <a:off x="1584" y="3888"/>
              <a:ext cx="144" cy="0"/>
            </a:xfrm>
            <a:prstGeom prst="line">
              <a:avLst/>
            </a:prstGeom>
            <a:noFill/>
            <a:ln w="6350">
              <a:solidFill>
                <a:srgbClr val="0000FF"/>
              </a:solidFill>
              <a:round/>
              <a:headEnd/>
              <a:tailEnd/>
            </a:ln>
          </p:spPr>
          <p:txBody>
            <a:bodyPr wrap="none" anchor="ctr"/>
            <a:lstStyle/>
            <a:p>
              <a:endParaRPr lang="de-DE"/>
            </a:p>
          </p:txBody>
        </p:sp>
        <p:grpSp>
          <p:nvGrpSpPr>
            <p:cNvPr id="5135" name="Group 72"/>
            <p:cNvGrpSpPr>
              <a:grpSpLocks/>
            </p:cNvGrpSpPr>
            <p:nvPr/>
          </p:nvGrpSpPr>
          <p:grpSpPr bwMode="auto">
            <a:xfrm>
              <a:off x="2016" y="3840"/>
              <a:ext cx="144" cy="96"/>
              <a:chOff x="2448" y="3744"/>
              <a:chExt cx="144" cy="96"/>
            </a:xfrm>
          </p:grpSpPr>
          <p:sp>
            <p:nvSpPr>
              <p:cNvPr id="5139" name="Line 65"/>
              <p:cNvSpPr>
                <a:spLocks noChangeShapeType="1"/>
              </p:cNvSpPr>
              <p:nvPr/>
            </p:nvSpPr>
            <p:spPr bwMode="auto">
              <a:xfrm>
                <a:off x="2448" y="3792"/>
                <a:ext cx="144" cy="0"/>
              </a:xfrm>
              <a:prstGeom prst="line">
                <a:avLst/>
              </a:prstGeom>
              <a:noFill/>
              <a:ln w="6350">
                <a:solidFill>
                  <a:srgbClr val="0000FF"/>
                </a:solidFill>
                <a:round/>
                <a:headEnd/>
                <a:tailEnd/>
              </a:ln>
            </p:spPr>
            <p:txBody>
              <a:bodyPr wrap="none" anchor="ctr"/>
              <a:lstStyle/>
              <a:p>
                <a:endParaRPr lang="de-DE"/>
              </a:p>
            </p:txBody>
          </p:sp>
          <p:sp>
            <p:nvSpPr>
              <p:cNvPr id="5140" name="Line 67"/>
              <p:cNvSpPr>
                <a:spLocks noChangeShapeType="1"/>
              </p:cNvSpPr>
              <p:nvPr/>
            </p:nvSpPr>
            <p:spPr bwMode="auto">
              <a:xfrm>
                <a:off x="2592" y="3744"/>
                <a:ext cx="0" cy="96"/>
              </a:xfrm>
              <a:prstGeom prst="line">
                <a:avLst/>
              </a:prstGeom>
              <a:noFill/>
              <a:ln w="6350">
                <a:solidFill>
                  <a:srgbClr val="0000FF"/>
                </a:solidFill>
                <a:round/>
                <a:headEnd/>
                <a:tailEnd/>
              </a:ln>
            </p:spPr>
            <p:txBody>
              <a:bodyPr wrap="none" anchor="ctr"/>
              <a:lstStyle/>
              <a:p>
                <a:endParaRPr lang="de-DE"/>
              </a:p>
            </p:txBody>
          </p:sp>
        </p:grpSp>
        <p:sp>
          <p:nvSpPr>
            <p:cNvPr id="5136" name="Line 61"/>
            <p:cNvSpPr>
              <a:spLocks noChangeShapeType="1"/>
            </p:cNvSpPr>
            <p:nvPr/>
          </p:nvSpPr>
          <p:spPr bwMode="auto">
            <a:xfrm>
              <a:off x="1152" y="3888"/>
              <a:ext cx="144" cy="0"/>
            </a:xfrm>
            <a:prstGeom prst="line">
              <a:avLst/>
            </a:prstGeom>
            <a:noFill/>
            <a:ln w="6350">
              <a:solidFill>
                <a:srgbClr val="0000FF"/>
              </a:solidFill>
              <a:round/>
              <a:headEnd/>
              <a:tailEnd/>
            </a:ln>
          </p:spPr>
          <p:txBody>
            <a:bodyPr wrap="none" anchor="ctr"/>
            <a:lstStyle/>
            <a:p>
              <a:endParaRPr lang="de-DE"/>
            </a:p>
          </p:txBody>
        </p:sp>
        <p:sp>
          <p:nvSpPr>
            <p:cNvPr id="5137" name="Line 66"/>
            <p:cNvSpPr>
              <a:spLocks noChangeShapeType="1"/>
            </p:cNvSpPr>
            <p:nvPr/>
          </p:nvSpPr>
          <p:spPr bwMode="auto">
            <a:xfrm>
              <a:off x="1152" y="3840"/>
              <a:ext cx="0" cy="96"/>
            </a:xfrm>
            <a:prstGeom prst="line">
              <a:avLst/>
            </a:prstGeom>
            <a:noFill/>
            <a:ln w="6350">
              <a:solidFill>
                <a:srgbClr val="0000FF"/>
              </a:solidFill>
              <a:round/>
              <a:headEnd/>
              <a:tailEnd/>
            </a:ln>
          </p:spPr>
          <p:txBody>
            <a:bodyPr wrap="none" anchor="ctr"/>
            <a:lstStyle/>
            <a:p>
              <a:endParaRPr lang="de-DE"/>
            </a:p>
          </p:txBody>
        </p:sp>
        <p:sp>
          <p:nvSpPr>
            <p:cNvPr id="5138" name="Text Box 68"/>
            <p:cNvSpPr txBox="1">
              <a:spLocks noChangeArrowheads="1"/>
            </p:cNvSpPr>
            <p:nvPr/>
          </p:nvSpPr>
          <p:spPr bwMode="auto">
            <a:xfrm>
              <a:off x="816" y="3744"/>
              <a:ext cx="384" cy="250"/>
            </a:xfrm>
            <a:prstGeom prst="rect">
              <a:avLst/>
            </a:prstGeom>
            <a:noFill/>
            <a:ln w="6350">
              <a:noFill/>
              <a:miter lim="800000"/>
              <a:headEnd/>
              <a:tailEnd/>
            </a:ln>
          </p:spPr>
          <p:txBody>
            <a:bodyPr>
              <a:spAutoFit/>
            </a:bodyPr>
            <a:lstStyle/>
            <a:p>
              <a:pPr>
                <a:spcBef>
                  <a:spcPct val="50000"/>
                </a:spcBef>
              </a:pPr>
              <a:r>
                <a:rPr lang="de-DE" sz="2000" i="1">
                  <a:solidFill>
                    <a:srgbClr val="0000FF"/>
                  </a:solidFill>
                  <a:latin typeface="Tahoma" pitchFamily="-106" charset="0"/>
                </a:rPr>
                <a:t>T</a:t>
              </a:r>
              <a:r>
                <a:rPr lang="de-DE" sz="2000" i="1" baseline="-25000">
                  <a:solidFill>
                    <a:srgbClr val="0000FF"/>
                  </a:solidFill>
                  <a:latin typeface="Tahoma" pitchFamily="-106" charset="0"/>
                </a:rPr>
                <a:t>3</a:t>
              </a:r>
            </a:p>
          </p:txBody>
        </p:sp>
      </p:gr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algn="ctr"/>
            <a:r>
              <a:rPr lang="de-DE" smtClean="0"/>
              <a:t>Theorie der Serialisierbarkeit</a:t>
            </a:r>
          </a:p>
        </p:txBody>
      </p:sp>
      <p:sp>
        <p:nvSpPr>
          <p:cNvPr id="15363" name="Rectangle 3"/>
          <p:cNvSpPr>
            <a:spLocks noGrp="1" noChangeArrowheads="1"/>
          </p:cNvSpPr>
          <p:nvPr>
            <p:ph type="body" idx="1"/>
          </p:nvPr>
        </p:nvSpPr>
        <p:spPr/>
        <p:txBody>
          <a:bodyPr/>
          <a:lstStyle/>
          <a:p>
            <a:pPr>
              <a:spcAft>
                <a:spcPct val="100000"/>
              </a:spcAft>
              <a:buFont typeface="Webdings" pitchFamily="-106" charset="2"/>
              <a:buNone/>
            </a:pPr>
            <a:r>
              <a:rPr lang="de-DE" b="1" smtClean="0"/>
              <a:t>„Formale“ Definition einer Transaktion</a:t>
            </a:r>
          </a:p>
          <a:p>
            <a:pPr>
              <a:spcAft>
                <a:spcPct val="100000"/>
              </a:spcAft>
              <a:buFont typeface="Webdings" pitchFamily="-106" charset="2"/>
              <a:buNone/>
            </a:pPr>
            <a:r>
              <a:rPr lang="de-DE" b="1" smtClean="0"/>
              <a:t>Operationen einer Transaktion </a:t>
            </a:r>
            <a:r>
              <a:rPr lang="de-DE" b="1" i="1" smtClean="0"/>
              <a:t>T</a:t>
            </a:r>
            <a:r>
              <a:rPr lang="de-DE" b="1" i="1" baseline="-25000" smtClean="0"/>
              <a:t>i</a:t>
            </a:r>
            <a:endParaRPr lang="de-DE" b="1" smtClean="0"/>
          </a:p>
          <a:p>
            <a:pPr>
              <a:spcAft>
                <a:spcPct val="50000"/>
              </a:spcAft>
            </a:pPr>
            <a:r>
              <a:rPr lang="de-DE" i="1" smtClean="0"/>
              <a:t>r</a:t>
            </a:r>
            <a:r>
              <a:rPr lang="de-DE" i="1" baseline="-25000" smtClean="0"/>
              <a:t>i</a:t>
            </a:r>
            <a:r>
              <a:rPr lang="de-DE" i="1" smtClean="0"/>
              <a:t>(A)</a:t>
            </a:r>
            <a:r>
              <a:rPr lang="de-DE" smtClean="0"/>
              <a:t> zum Lesen des Datenobjekts </a:t>
            </a:r>
            <a:r>
              <a:rPr lang="de-DE" i="1" smtClean="0"/>
              <a:t>A</a:t>
            </a:r>
            <a:r>
              <a:rPr lang="de-DE" smtClean="0"/>
              <a:t>,</a:t>
            </a:r>
          </a:p>
          <a:p>
            <a:pPr>
              <a:spcAft>
                <a:spcPct val="50000"/>
              </a:spcAft>
            </a:pPr>
            <a:r>
              <a:rPr lang="de-DE" i="1" smtClean="0"/>
              <a:t>w</a:t>
            </a:r>
            <a:r>
              <a:rPr lang="de-DE" i="1" baseline="-25000" smtClean="0"/>
              <a:t>i</a:t>
            </a:r>
            <a:r>
              <a:rPr lang="de-DE" i="1" smtClean="0"/>
              <a:t>(A)</a:t>
            </a:r>
            <a:r>
              <a:rPr lang="de-DE" smtClean="0"/>
              <a:t> zum Schreiben des Datenobjekts </a:t>
            </a:r>
            <a:r>
              <a:rPr lang="de-DE" i="1" smtClean="0"/>
              <a:t>A</a:t>
            </a:r>
            <a:r>
              <a:rPr lang="de-DE" smtClean="0"/>
              <a:t>,</a:t>
            </a:r>
          </a:p>
          <a:p>
            <a:pPr>
              <a:spcAft>
                <a:spcPct val="50000"/>
              </a:spcAft>
            </a:pPr>
            <a:r>
              <a:rPr lang="de-DE" i="1" smtClean="0"/>
              <a:t>a</a:t>
            </a:r>
            <a:r>
              <a:rPr lang="de-DE" i="1" baseline="-25000" smtClean="0"/>
              <a:t>i</a:t>
            </a:r>
            <a:r>
              <a:rPr lang="de-DE" smtClean="0"/>
              <a:t> zur Durchführung eines </a:t>
            </a:r>
            <a:r>
              <a:rPr lang="de-DE" b="1" smtClean="0"/>
              <a:t>aborts</a:t>
            </a:r>
            <a:r>
              <a:rPr lang="de-DE" smtClean="0"/>
              <a:t>,</a:t>
            </a:r>
          </a:p>
          <a:p>
            <a:pPr>
              <a:spcAft>
                <a:spcPct val="50000"/>
              </a:spcAft>
            </a:pPr>
            <a:r>
              <a:rPr lang="de-DE" i="1" smtClean="0"/>
              <a:t>c</a:t>
            </a:r>
            <a:r>
              <a:rPr lang="de-DE" i="1" baseline="-25000" smtClean="0"/>
              <a:t>i</a:t>
            </a:r>
            <a:r>
              <a:rPr lang="de-DE" smtClean="0"/>
              <a:t> zur Durchführung des </a:t>
            </a:r>
            <a:r>
              <a:rPr lang="de-DE" b="1" smtClean="0"/>
              <a:t>commit</a:t>
            </a:r>
            <a:r>
              <a:rPr lang="de-DE" smtClean="0"/>
              <a:t>.</a:t>
            </a:r>
          </a:p>
          <a:p>
            <a:pPr>
              <a:buFont typeface="Webdings" pitchFamily="-106" charset="2"/>
              <a:buNone/>
            </a:pPr>
            <a:endParaRPr lang="de-DE" smtClean="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algn="ctr"/>
            <a:r>
              <a:rPr lang="de-DE" smtClean="0"/>
              <a:t>Theorie der Serialisierbarkeit</a:t>
            </a:r>
          </a:p>
        </p:txBody>
      </p:sp>
      <p:sp>
        <p:nvSpPr>
          <p:cNvPr id="16387" name="Rectangle 3"/>
          <p:cNvSpPr>
            <a:spLocks noGrp="1" noChangeArrowheads="1"/>
          </p:cNvSpPr>
          <p:nvPr>
            <p:ph type="body" idx="1"/>
          </p:nvPr>
        </p:nvSpPr>
        <p:spPr/>
        <p:txBody>
          <a:bodyPr/>
          <a:lstStyle/>
          <a:p>
            <a:pPr>
              <a:buFont typeface="Webdings" pitchFamily="-106" charset="2"/>
              <a:buNone/>
            </a:pPr>
            <a:r>
              <a:rPr lang="de-DE" b="1" smtClean="0"/>
              <a:t>Konsistenzanforderung einer Transaktion </a:t>
            </a:r>
            <a:r>
              <a:rPr lang="de-DE" b="1" i="1" smtClean="0"/>
              <a:t>T</a:t>
            </a:r>
            <a:r>
              <a:rPr lang="de-DE" b="1" i="1" baseline="-25000" smtClean="0"/>
              <a:t>i</a:t>
            </a:r>
            <a:endParaRPr lang="de-DE" b="1" smtClean="0"/>
          </a:p>
          <a:p>
            <a:pPr>
              <a:spcAft>
                <a:spcPct val="50000"/>
              </a:spcAft>
            </a:pPr>
            <a:r>
              <a:rPr lang="de-DE" smtClean="0"/>
              <a:t>entweder </a:t>
            </a:r>
            <a:r>
              <a:rPr lang="de-DE" b="1" smtClean="0"/>
              <a:t>abort</a:t>
            </a:r>
            <a:r>
              <a:rPr lang="de-DE" smtClean="0"/>
              <a:t> oder </a:t>
            </a:r>
            <a:r>
              <a:rPr lang="de-DE" b="1" smtClean="0"/>
              <a:t>commit</a:t>
            </a:r>
            <a:r>
              <a:rPr lang="de-DE" smtClean="0"/>
              <a:t> aber nicht beides!</a:t>
            </a:r>
          </a:p>
          <a:p>
            <a:pPr>
              <a:spcAft>
                <a:spcPct val="50000"/>
              </a:spcAft>
            </a:pPr>
            <a:r>
              <a:rPr lang="de-DE" smtClean="0"/>
              <a:t>Falls </a:t>
            </a:r>
            <a:r>
              <a:rPr lang="de-DE" i="1" smtClean="0"/>
              <a:t>T</a:t>
            </a:r>
            <a:r>
              <a:rPr lang="de-DE" i="1" baseline="-25000" smtClean="0"/>
              <a:t>i</a:t>
            </a:r>
            <a:r>
              <a:rPr lang="de-DE" smtClean="0"/>
              <a:t> ein </a:t>
            </a:r>
            <a:r>
              <a:rPr lang="de-DE" b="1" smtClean="0"/>
              <a:t>abort</a:t>
            </a:r>
            <a:r>
              <a:rPr lang="de-DE" smtClean="0"/>
              <a:t> durchführt, müssen alle anderen Operationen </a:t>
            </a:r>
            <a:r>
              <a:rPr lang="de-DE" i="1" smtClean="0"/>
              <a:t>p</a:t>
            </a:r>
            <a:r>
              <a:rPr lang="de-DE" i="1" baseline="-25000" smtClean="0"/>
              <a:t>i</a:t>
            </a:r>
            <a:r>
              <a:rPr lang="de-DE" i="1" smtClean="0"/>
              <a:t>(A)</a:t>
            </a:r>
            <a:r>
              <a:rPr lang="de-DE" smtClean="0"/>
              <a:t> vor </a:t>
            </a:r>
            <a:r>
              <a:rPr lang="de-DE" i="1" smtClean="0"/>
              <a:t>a</a:t>
            </a:r>
            <a:r>
              <a:rPr lang="de-DE" i="1" baseline="-25000" smtClean="0"/>
              <a:t>i</a:t>
            </a:r>
            <a:r>
              <a:rPr lang="de-DE" i="1" smtClean="0"/>
              <a:t> </a:t>
            </a:r>
            <a:r>
              <a:rPr lang="de-DE" smtClean="0"/>
              <a:t>ausgeführt werden, also </a:t>
            </a:r>
            <a:r>
              <a:rPr lang="de-DE" i="1" smtClean="0">
                <a:solidFill>
                  <a:srgbClr val="FF0000"/>
                </a:solidFill>
              </a:rPr>
              <a:t>p</a:t>
            </a:r>
            <a:r>
              <a:rPr lang="de-DE" i="1" baseline="-25000" smtClean="0">
                <a:solidFill>
                  <a:srgbClr val="FF0000"/>
                </a:solidFill>
              </a:rPr>
              <a:t>i</a:t>
            </a:r>
            <a:r>
              <a:rPr lang="de-DE" i="1" smtClean="0">
                <a:solidFill>
                  <a:srgbClr val="FF0000"/>
                </a:solidFill>
              </a:rPr>
              <a:t>(A) &lt;</a:t>
            </a:r>
            <a:r>
              <a:rPr lang="de-DE" i="1" baseline="-25000" smtClean="0">
                <a:solidFill>
                  <a:srgbClr val="FF0000"/>
                </a:solidFill>
              </a:rPr>
              <a:t>i</a:t>
            </a:r>
            <a:r>
              <a:rPr lang="de-DE" i="1" smtClean="0">
                <a:solidFill>
                  <a:srgbClr val="FF0000"/>
                </a:solidFill>
              </a:rPr>
              <a:t> a</a:t>
            </a:r>
            <a:r>
              <a:rPr lang="de-DE" i="1" baseline="-25000" smtClean="0">
                <a:solidFill>
                  <a:srgbClr val="FF0000"/>
                </a:solidFill>
              </a:rPr>
              <a:t>i</a:t>
            </a:r>
            <a:r>
              <a:rPr lang="de-DE" i="1" smtClean="0"/>
              <a:t>.</a:t>
            </a:r>
          </a:p>
          <a:p>
            <a:pPr>
              <a:spcAft>
                <a:spcPct val="50000"/>
              </a:spcAft>
            </a:pPr>
            <a:r>
              <a:rPr lang="de-DE" smtClean="0"/>
              <a:t>Analoges gilt für das </a:t>
            </a:r>
            <a:r>
              <a:rPr lang="de-DE" b="1" smtClean="0"/>
              <a:t>commit</a:t>
            </a:r>
            <a:r>
              <a:rPr lang="de-DE" smtClean="0"/>
              <a:t>, d.h. </a:t>
            </a:r>
            <a:r>
              <a:rPr lang="de-DE" i="1" smtClean="0">
                <a:solidFill>
                  <a:srgbClr val="FF0000"/>
                </a:solidFill>
              </a:rPr>
              <a:t>p</a:t>
            </a:r>
            <a:r>
              <a:rPr lang="de-DE" i="1" baseline="-25000" smtClean="0">
                <a:solidFill>
                  <a:srgbClr val="FF0000"/>
                </a:solidFill>
              </a:rPr>
              <a:t>i</a:t>
            </a:r>
            <a:r>
              <a:rPr lang="de-DE" i="1" smtClean="0">
                <a:solidFill>
                  <a:srgbClr val="FF0000"/>
                </a:solidFill>
              </a:rPr>
              <a:t>(A) &lt;</a:t>
            </a:r>
            <a:r>
              <a:rPr lang="de-DE" i="1" baseline="-25000" smtClean="0">
                <a:solidFill>
                  <a:srgbClr val="FF0000"/>
                </a:solidFill>
              </a:rPr>
              <a:t>i</a:t>
            </a:r>
            <a:r>
              <a:rPr lang="de-DE" i="1" smtClean="0">
                <a:solidFill>
                  <a:srgbClr val="FF0000"/>
                </a:solidFill>
              </a:rPr>
              <a:t> c</a:t>
            </a:r>
            <a:r>
              <a:rPr lang="de-DE" i="1" baseline="-25000" smtClean="0">
                <a:solidFill>
                  <a:srgbClr val="FF0000"/>
                </a:solidFill>
              </a:rPr>
              <a:t>i</a:t>
            </a:r>
            <a:r>
              <a:rPr lang="de-DE" i="1" smtClean="0"/>
              <a:t> </a:t>
            </a:r>
            <a:r>
              <a:rPr lang="de-DE" smtClean="0"/>
              <a:t>falls </a:t>
            </a:r>
            <a:r>
              <a:rPr lang="de-DE" i="1" smtClean="0"/>
              <a:t>T</a:t>
            </a:r>
            <a:r>
              <a:rPr lang="de-DE" i="1" baseline="-25000" smtClean="0"/>
              <a:t>i</a:t>
            </a:r>
            <a:r>
              <a:rPr lang="de-DE" smtClean="0"/>
              <a:t> „</a:t>
            </a:r>
            <a:r>
              <a:rPr lang="de-DE" b="1" smtClean="0"/>
              <a:t>committed</a:t>
            </a:r>
            <a:r>
              <a:rPr lang="de-DE" smtClean="0"/>
              <a:t>“.</a:t>
            </a:r>
          </a:p>
          <a:p>
            <a:pPr>
              <a:spcAft>
                <a:spcPct val="50000"/>
              </a:spcAft>
            </a:pPr>
            <a:r>
              <a:rPr lang="de-DE" smtClean="0"/>
              <a:t>Wenn </a:t>
            </a:r>
            <a:r>
              <a:rPr lang="de-DE" i="1" smtClean="0"/>
              <a:t>T</a:t>
            </a:r>
            <a:r>
              <a:rPr lang="de-DE" i="1" baseline="-25000" smtClean="0"/>
              <a:t>i</a:t>
            </a:r>
            <a:r>
              <a:rPr lang="de-DE" i="1" smtClean="0"/>
              <a:t> </a:t>
            </a:r>
            <a:r>
              <a:rPr lang="de-DE" smtClean="0"/>
              <a:t>ein Datum </a:t>
            </a:r>
            <a:r>
              <a:rPr lang="de-DE" i="1" smtClean="0"/>
              <a:t>A</a:t>
            </a:r>
            <a:r>
              <a:rPr lang="de-DE" smtClean="0"/>
              <a:t> liest und auch schreibt, muss die Reihenfolge festgelegt werden, also entweder </a:t>
            </a:r>
            <a:r>
              <a:rPr lang="de-DE" i="1" smtClean="0">
                <a:solidFill>
                  <a:srgbClr val="FF0000"/>
                </a:solidFill>
              </a:rPr>
              <a:t>r</a:t>
            </a:r>
            <a:r>
              <a:rPr lang="de-DE" i="1" baseline="-25000" smtClean="0">
                <a:solidFill>
                  <a:srgbClr val="FF0000"/>
                </a:solidFill>
              </a:rPr>
              <a:t>i</a:t>
            </a:r>
            <a:r>
              <a:rPr lang="de-DE" i="1" smtClean="0">
                <a:solidFill>
                  <a:srgbClr val="FF0000"/>
                </a:solidFill>
              </a:rPr>
              <a:t>(A) &lt;</a:t>
            </a:r>
            <a:r>
              <a:rPr lang="de-DE" i="1" baseline="-25000" smtClean="0">
                <a:solidFill>
                  <a:srgbClr val="FF0000"/>
                </a:solidFill>
              </a:rPr>
              <a:t>i</a:t>
            </a:r>
            <a:r>
              <a:rPr lang="de-DE" i="1" smtClean="0">
                <a:solidFill>
                  <a:srgbClr val="FF0000"/>
                </a:solidFill>
              </a:rPr>
              <a:t> w</a:t>
            </a:r>
            <a:r>
              <a:rPr lang="de-DE" i="1" baseline="-25000" smtClean="0">
                <a:solidFill>
                  <a:srgbClr val="FF0000"/>
                </a:solidFill>
              </a:rPr>
              <a:t>i</a:t>
            </a:r>
            <a:r>
              <a:rPr lang="de-DE" i="1" smtClean="0">
                <a:solidFill>
                  <a:srgbClr val="FF0000"/>
                </a:solidFill>
              </a:rPr>
              <a:t>(A)</a:t>
            </a:r>
            <a:r>
              <a:rPr lang="de-DE" i="1" smtClean="0"/>
              <a:t> </a:t>
            </a:r>
            <a:r>
              <a:rPr lang="de-DE" smtClean="0"/>
              <a:t>oder </a:t>
            </a:r>
            <a:r>
              <a:rPr lang="de-DE" i="1" smtClean="0">
                <a:solidFill>
                  <a:srgbClr val="FF0000"/>
                </a:solidFill>
              </a:rPr>
              <a:t>w</a:t>
            </a:r>
            <a:r>
              <a:rPr lang="de-DE" i="1" baseline="-25000" smtClean="0">
                <a:solidFill>
                  <a:srgbClr val="FF0000"/>
                </a:solidFill>
              </a:rPr>
              <a:t>i</a:t>
            </a:r>
            <a:r>
              <a:rPr lang="de-DE" i="1" smtClean="0">
                <a:solidFill>
                  <a:srgbClr val="FF0000"/>
                </a:solidFill>
              </a:rPr>
              <a:t>(A) &lt;</a:t>
            </a:r>
            <a:r>
              <a:rPr lang="de-DE" i="1" baseline="-25000" smtClean="0">
                <a:solidFill>
                  <a:srgbClr val="FF0000"/>
                </a:solidFill>
              </a:rPr>
              <a:t>i</a:t>
            </a:r>
            <a:r>
              <a:rPr lang="de-DE" i="1" smtClean="0">
                <a:solidFill>
                  <a:srgbClr val="FF0000"/>
                </a:solidFill>
              </a:rPr>
              <a:t> r</a:t>
            </a:r>
            <a:r>
              <a:rPr lang="de-DE" i="1" baseline="-25000" smtClean="0">
                <a:solidFill>
                  <a:srgbClr val="FF0000"/>
                </a:solidFill>
              </a:rPr>
              <a:t>i</a:t>
            </a:r>
            <a:r>
              <a:rPr lang="de-DE" i="1" smtClean="0">
                <a:solidFill>
                  <a:srgbClr val="FF0000"/>
                </a:solidFill>
              </a:rPr>
              <a:t>(A)</a:t>
            </a:r>
            <a:r>
              <a:rPr lang="de-DE" smtClean="0"/>
              <a:t>.</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ctr"/>
            <a:r>
              <a:rPr lang="de-DE" smtClean="0"/>
              <a:t>Theorie der Serialisierbarkeit II</a:t>
            </a:r>
          </a:p>
        </p:txBody>
      </p:sp>
      <p:sp>
        <p:nvSpPr>
          <p:cNvPr id="17411" name="Rectangle 3"/>
          <p:cNvSpPr>
            <a:spLocks noGrp="1" noChangeArrowheads="1"/>
          </p:cNvSpPr>
          <p:nvPr>
            <p:ph type="body" idx="1"/>
          </p:nvPr>
        </p:nvSpPr>
        <p:spPr/>
        <p:txBody>
          <a:bodyPr/>
          <a:lstStyle/>
          <a:p>
            <a:pPr>
              <a:lnSpc>
                <a:spcPct val="80000"/>
              </a:lnSpc>
              <a:buFont typeface="Webdings" pitchFamily="-106" charset="2"/>
              <a:buNone/>
            </a:pPr>
            <a:r>
              <a:rPr lang="de-DE" b="1" smtClean="0"/>
              <a:t>Historie</a:t>
            </a:r>
            <a:endParaRPr lang="de-DE" b="1" i="1" baseline="-25000" smtClean="0"/>
          </a:p>
          <a:p>
            <a:pPr>
              <a:lnSpc>
                <a:spcPct val="80000"/>
              </a:lnSpc>
              <a:spcAft>
                <a:spcPct val="50000"/>
              </a:spcAft>
            </a:pPr>
            <a:r>
              <a:rPr lang="de-DE" i="1" smtClean="0"/>
              <a:t>r</a:t>
            </a:r>
            <a:r>
              <a:rPr lang="de-DE" i="1" baseline="-25000" smtClean="0"/>
              <a:t>i</a:t>
            </a:r>
            <a:r>
              <a:rPr lang="de-DE" i="1" smtClean="0"/>
              <a:t>(A) </a:t>
            </a:r>
            <a:r>
              <a:rPr lang="de-DE" smtClean="0"/>
              <a:t>und </a:t>
            </a:r>
            <a:r>
              <a:rPr lang="de-DE" i="1" smtClean="0"/>
              <a:t>r</a:t>
            </a:r>
            <a:r>
              <a:rPr lang="de-DE" i="1" baseline="-25000" smtClean="0"/>
              <a:t>j</a:t>
            </a:r>
            <a:r>
              <a:rPr lang="de-DE" i="1" smtClean="0"/>
              <a:t>(A)</a:t>
            </a:r>
            <a:r>
              <a:rPr lang="de-DE" smtClean="0"/>
              <a:t>: In diesem Fall ist die Reihenfolge der Ausführungen irrelevant, da beide TAs in jedem Fall denselben Zustand lesen. Diese beiden Operationen stehen also nicht in Konflikt zueinander, so dass in der Historie ihre Reihenfolge zueinander irrelevant ist.</a:t>
            </a:r>
            <a:endParaRPr lang="de-DE" i="1" smtClean="0"/>
          </a:p>
          <a:p>
            <a:pPr>
              <a:lnSpc>
                <a:spcPct val="80000"/>
              </a:lnSpc>
              <a:spcAft>
                <a:spcPct val="50000"/>
              </a:spcAft>
            </a:pPr>
            <a:r>
              <a:rPr lang="de-DE" i="1" smtClean="0">
                <a:solidFill>
                  <a:srgbClr val="CC0099"/>
                </a:solidFill>
              </a:rPr>
              <a:t>r</a:t>
            </a:r>
            <a:r>
              <a:rPr lang="de-DE" i="1" baseline="-25000" smtClean="0">
                <a:solidFill>
                  <a:srgbClr val="CC0099"/>
                </a:solidFill>
              </a:rPr>
              <a:t>i</a:t>
            </a:r>
            <a:r>
              <a:rPr lang="de-DE" i="1" smtClean="0">
                <a:solidFill>
                  <a:srgbClr val="CC0099"/>
                </a:solidFill>
              </a:rPr>
              <a:t>(A)</a:t>
            </a:r>
            <a:r>
              <a:rPr lang="de-DE" smtClean="0"/>
              <a:t> und </a:t>
            </a:r>
            <a:r>
              <a:rPr lang="de-DE" i="1" smtClean="0">
                <a:solidFill>
                  <a:srgbClr val="FF6600"/>
                </a:solidFill>
              </a:rPr>
              <a:t>w</a:t>
            </a:r>
            <a:r>
              <a:rPr lang="de-DE" i="1" baseline="-25000" smtClean="0">
                <a:solidFill>
                  <a:srgbClr val="FF6600"/>
                </a:solidFill>
              </a:rPr>
              <a:t>j</a:t>
            </a:r>
            <a:r>
              <a:rPr lang="de-DE" i="1" smtClean="0">
                <a:solidFill>
                  <a:srgbClr val="FF6600"/>
                </a:solidFill>
              </a:rPr>
              <a:t>(A)</a:t>
            </a:r>
            <a:r>
              <a:rPr lang="de-DE" smtClean="0"/>
              <a:t>: Hierbei handelt es sich um einen Konflikt, da </a:t>
            </a:r>
            <a:r>
              <a:rPr lang="de-DE" i="1" smtClean="0"/>
              <a:t>T</a:t>
            </a:r>
            <a:r>
              <a:rPr lang="de-DE" i="1" baseline="-25000" smtClean="0"/>
              <a:t>i</a:t>
            </a:r>
            <a:r>
              <a:rPr lang="de-DE" smtClean="0"/>
              <a:t> entweder den alten oder den neuen Wert von </a:t>
            </a:r>
            <a:r>
              <a:rPr lang="de-DE" i="1" smtClean="0"/>
              <a:t>A</a:t>
            </a:r>
            <a:r>
              <a:rPr lang="de-DE" smtClean="0"/>
              <a:t> liest. Es muss also entweder </a:t>
            </a:r>
            <a:r>
              <a:rPr lang="de-DE" i="1" smtClean="0">
                <a:solidFill>
                  <a:srgbClr val="CC0099"/>
                </a:solidFill>
              </a:rPr>
              <a:t>r</a:t>
            </a:r>
            <a:r>
              <a:rPr lang="de-DE" i="1" baseline="-25000" smtClean="0">
                <a:solidFill>
                  <a:srgbClr val="CC0099"/>
                </a:solidFill>
              </a:rPr>
              <a:t>i</a:t>
            </a:r>
            <a:r>
              <a:rPr lang="de-DE" i="1" smtClean="0">
                <a:solidFill>
                  <a:srgbClr val="CC0099"/>
                </a:solidFill>
              </a:rPr>
              <a:t>(A)</a:t>
            </a:r>
            <a:r>
              <a:rPr lang="de-DE" i="1" smtClean="0"/>
              <a:t> vor </a:t>
            </a:r>
            <a:r>
              <a:rPr lang="de-DE" i="1" smtClean="0">
                <a:solidFill>
                  <a:srgbClr val="FF6600"/>
                </a:solidFill>
              </a:rPr>
              <a:t>w</a:t>
            </a:r>
            <a:r>
              <a:rPr lang="de-DE" i="1" baseline="-25000" smtClean="0">
                <a:solidFill>
                  <a:srgbClr val="FF6600"/>
                </a:solidFill>
              </a:rPr>
              <a:t>j</a:t>
            </a:r>
            <a:r>
              <a:rPr lang="de-DE" i="1" smtClean="0">
                <a:solidFill>
                  <a:srgbClr val="FF6600"/>
                </a:solidFill>
              </a:rPr>
              <a:t>(A)</a:t>
            </a:r>
            <a:r>
              <a:rPr lang="de-DE" smtClean="0"/>
              <a:t> oder </a:t>
            </a:r>
            <a:r>
              <a:rPr lang="de-DE" i="1" smtClean="0">
                <a:solidFill>
                  <a:srgbClr val="FF6600"/>
                </a:solidFill>
              </a:rPr>
              <a:t>w</a:t>
            </a:r>
            <a:r>
              <a:rPr lang="de-DE" i="1" baseline="-25000" smtClean="0">
                <a:solidFill>
                  <a:srgbClr val="FF6600"/>
                </a:solidFill>
              </a:rPr>
              <a:t>j</a:t>
            </a:r>
            <a:r>
              <a:rPr lang="de-DE" i="1" smtClean="0">
                <a:solidFill>
                  <a:srgbClr val="FF6600"/>
                </a:solidFill>
              </a:rPr>
              <a:t>(A)</a:t>
            </a:r>
            <a:r>
              <a:rPr lang="de-DE" i="1" smtClean="0"/>
              <a:t> vor </a:t>
            </a:r>
            <a:r>
              <a:rPr lang="de-DE" i="1" smtClean="0">
                <a:solidFill>
                  <a:srgbClr val="CC0099"/>
                </a:solidFill>
              </a:rPr>
              <a:t>r</a:t>
            </a:r>
            <a:r>
              <a:rPr lang="de-DE" i="1" baseline="-25000" smtClean="0">
                <a:solidFill>
                  <a:srgbClr val="CC0099"/>
                </a:solidFill>
              </a:rPr>
              <a:t>i</a:t>
            </a:r>
            <a:r>
              <a:rPr lang="de-DE" i="1" smtClean="0">
                <a:solidFill>
                  <a:srgbClr val="CC0099"/>
                </a:solidFill>
              </a:rPr>
              <a:t>(A)</a:t>
            </a:r>
            <a:r>
              <a:rPr lang="de-DE" smtClean="0"/>
              <a:t> spezifiziert werden.</a:t>
            </a:r>
          </a:p>
          <a:p>
            <a:pPr>
              <a:lnSpc>
                <a:spcPct val="80000"/>
              </a:lnSpc>
              <a:spcAft>
                <a:spcPct val="50000"/>
              </a:spcAft>
            </a:pPr>
            <a:r>
              <a:rPr lang="de-DE" i="1" smtClean="0">
                <a:solidFill>
                  <a:srgbClr val="FF6600"/>
                </a:solidFill>
              </a:rPr>
              <a:t>w</a:t>
            </a:r>
            <a:r>
              <a:rPr lang="de-DE" i="1" baseline="-25000" smtClean="0">
                <a:solidFill>
                  <a:srgbClr val="FF6600"/>
                </a:solidFill>
              </a:rPr>
              <a:t>i</a:t>
            </a:r>
            <a:r>
              <a:rPr lang="de-DE" i="1" smtClean="0">
                <a:solidFill>
                  <a:srgbClr val="FF6600"/>
                </a:solidFill>
              </a:rPr>
              <a:t>(A)</a:t>
            </a:r>
            <a:r>
              <a:rPr lang="de-DE" smtClean="0"/>
              <a:t> und </a:t>
            </a:r>
            <a:r>
              <a:rPr lang="de-DE" i="1" smtClean="0">
                <a:solidFill>
                  <a:srgbClr val="CC0099"/>
                </a:solidFill>
              </a:rPr>
              <a:t>r</a:t>
            </a:r>
            <a:r>
              <a:rPr lang="de-DE" i="1" baseline="-25000" smtClean="0">
                <a:solidFill>
                  <a:srgbClr val="CC0099"/>
                </a:solidFill>
              </a:rPr>
              <a:t>j</a:t>
            </a:r>
            <a:r>
              <a:rPr lang="de-DE" i="1" smtClean="0">
                <a:solidFill>
                  <a:srgbClr val="CC0099"/>
                </a:solidFill>
              </a:rPr>
              <a:t>(A)</a:t>
            </a:r>
            <a:r>
              <a:rPr lang="de-DE" smtClean="0"/>
              <a:t>: analog</a:t>
            </a:r>
          </a:p>
          <a:p>
            <a:pPr>
              <a:lnSpc>
                <a:spcPct val="80000"/>
              </a:lnSpc>
              <a:spcAft>
                <a:spcPct val="50000"/>
              </a:spcAft>
            </a:pPr>
            <a:r>
              <a:rPr lang="de-DE" i="1" smtClean="0"/>
              <a:t>w</a:t>
            </a:r>
            <a:r>
              <a:rPr lang="de-DE" i="1" baseline="-25000" smtClean="0"/>
              <a:t>i</a:t>
            </a:r>
            <a:r>
              <a:rPr lang="de-DE" i="1" smtClean="0"/>
              <a:t>(A)</a:t>
            </a:r>
            <a:r>
              <a:rPr lang="de-DE" smtClean="0"/>
              <a:t> und </a:t>
            </a:r>
            <a:r>
              <a:rPr lang="de-DE" i="1" smtClean="0"/>
              <a:t>w</a:t>
            </a:r>
            <a:r>
              <a:rPr lang="de-DE" i="1" baseline="-25000" smtClean="0"/>
              <a:t>j</a:t>
            </a:r>
            <a:r>
              <a:rPr lang="de-DE" i="1" smtClean="0"/>
              <a:t>(A)</a:t>
            </a:r>
            <a:r>
              <a:rPr lang="de-DE" smtClean="0"/>
              <a:t>: Auch in diesem Fall ist die Reihenfolge der Ausführung entscheidend für den Zustand der Datenbasis; also handelt es sich um Konfliktoperationen, für die die Reihenfolge festzulegen ist.</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p:txBody>
          <a:bodyPr/>
          <a:lstStyle/>
          <a:p>
            <a:r>
              <a:rPr lang="de-DE" smtClean="0"/>
              <a:t>Formale Definition einer Historie</a:t>
            </a:r>
          </a:p>
        </p:txBody>
      </p:sp>
      <p:sp>
        <p:nvSpPr>
          <p:cNvPr id="1029" name="Rectangle 3"/>
          <p:cNvSpPr>
            <a:spLocks noGrp="1" noChangeArrowheads="1"/>
          </p:cNvSpPr>
          <p:nvPr>
            <p:ph type="body" idx="1"/>
          </p:nvPr>
        </p:nvSpPr>
        <p:spPr>
          <a:xfrm>
            <a:off x="0" y="1562100"/>
            <a:ext cx="9144000" cy="5257800"/>
          </a:xfrm>
        </p:spPr>
        <p:txBody>
          <a:bodyPr/>
          <a:lstStyle/>
          <a:p>
            <a:pPr>
              <a:spcAft>
                <a:spcPct val="150000"/>
              </a:spcAft>
            </a:pPr>
            <a:r>
              <a:rPr lang="de-DE" i="1" smtClean="0"/>
              <a:t>H = </a:t>
            </a:r>
          </a:p>
          <a:p>
            <a:pPr>
              <a:spcAft>
                <a:spcPct val="150000"/>
              </a:spcAft>
            </a:pPr>
            <a:r>
              <a:rPr lang="de-DE" i="1" smtClean="0"/>
              <a:t>&lt;</a:t>
            </a:r>
            <a:r>
              <a:rPr lang="de-DE" i="1" baseline="-25000" smtClean="0"/>
              <a:t>H</a:t>
            </a:r>
            <a:r>
              <a:rPr lang="de-DE" smtClean="0"/>
              <a:t> ist verträglich mit allen </a:t>
            </a:r>
            <a:r>
              <a:rPr lang="de-DE" i="1" smtClean="0"/>
              <a:t>&lt;</a:t>
            </a:r>
            <a:r>
              <a:rPr lang="de-DE" i="1" baseline="-25000" smtClean="0"/>
              <a:t>i</a:t>
            </a:r>
            <a:r>
              <a:rPr lang="de-DE" i="1" smtClean="0"/>
              <a:t>-Ordnungen, d.h.:</a:t>
            </a:r>
          </a:p>
          <a:p>
            <a:pPr>
              <a:spcAft>
                <a:spcPct val="150000"/>
              </a:spcAft>
              <a:buFont typeface="Webdings" pitchFamily="-106" charset="2"/>
              <a:buNone/>
            </a:pPr>
            <a:endParaRPr lang="de-DE" smtClean="0"/>
          </a:p>
          <a:p>
            <a:pPr>
              <a:spcAft>
                <a:spcPct val="150000"/>
              </a:spcAft>
            </a:pPr>
            <a:r>
              <a:rPr lang="de-DE" smtClean="0"/>
              <a:t>Für zwei Konfliktoperationen </a:t>
            </a:r>
            <a:r>
              <a:rPr lang="de-DE" i="1" smtClean="0"/>
              <a:t>p</a:t>
            </a:r>
            <a:r>
              <a:rPr lang="de-DE" smtClean="0"/>
              <a:t>,</a:t>
            </a:r>
            <a:r>
              <a:rPr lang="de-DE" i="1" smtClean="0"/>
              <a:t>q</a:t>
            </a:r>
            <a:r>
              <a:rPr lang="de-DE" smtClean="0"/>
              <a:t> </a:t>
            </a:r>
            <a:r>
              <a:rPr lang="de-DE" i="1" smtClean="0">
                <a:sym typeface="Symbol" pitchFamily="-106" charset="2"/>
              </a:rPr>
              <a:t> H</a:t>
            </a:r>
            <a:r>
              <a:rPr lang="de-DE" smtClean="0">
                <a:sym typeface="Symbol" pitchFamily="-106" charset="2"/>
              </a:rPr>
              <a:t> gilt entweder </a:t>
            </a:r>
          </a:p>
          <a:p>
            <a:pPr lvl="1">
              <a:spcAft>
                <a:spcPct val="150000"/>
              </a:spcAft>
              <a:buClr>
                <a:srgbClr val="FF0000"/>
              </a:buClr>
              <a:buFontTx/>
              <a:buChar char="-"/>
            </a:pPr>
            <a:r>
              <a:rPr lang="de-DE" i="1" smtClean="0"/>
              <a:t>p &lt;</a:t>
            </a:r>
            <a:r>
              <a:rPr lang="de-DE" i="1" baseline="-25000" smtClean="0"/>
              <a:t>H</a:t>
            </a:r>
            <a:r>
              <a:rPr lang="de-DE" i="1" smtClean="0"/>
              <a:t> q 		</a:t>
            </a:r>
            <a:r>
              <a:rPr lang="de-DE" smtClean="0"/>
              <a:t>oder</a:t>
            </a:r>
          </a:p>
          <a:p>
            <a:pPr lvl="1">
              <a:spcAft>
                <a:spcPct val="150000"/>
              </a:spcAft>
              <a:buClr>
                <a:srgbClr val="FF0000"/>
              </a:buClr>
              <a:buFontTx/>
              <a:buChar char="-"/>
            </a:pPr>
            <a:r>
              <a:rPr lang="de-DE" i="1" smtClean="0"/>
              <a:t>q &lt;</a:t>
            </a:r>
            <a:r>
              <a:rPr lang="de-DE" i="1" baseline="-25000" smtClean="0"/>
              <a:t>H</a:t>
            </a:r>
            <a:r>
              <a:rPr lang="de-DE" i="1" smtClean="0"/>
              <a:t> p</a:t>
            </a:r>
            <a:r>
              <a:rPr lang="de-DE" smtClean="0"/>
              <a:t>.</a:t>
            </a:r>
            <a:endParaRPr lang="de-DE" i="1" smtClean="0"/>
          </a:p>
        </p:txBody>
      </p:sp>
      <p:graphicFrame>
        <p:nvGraphicFramePr>
          <p:cNvPr id="1026" name="Object 4"/>
          <p:cNvGraphicFramePr>
            <a:graphicFrameLocks noChangeAspect="1"/>
          </p:cNvGraphicFramePr>
          <p:nvPr/>
        </p:nvGraphicFramePr>
        <p:xfrm>
          <a:off x="1066800" y="1371600"/>
          <a:ext cx="571500" cy="762000"/>
        </p:xfrm>
        <a:graphic>
          <a:graphicData uri="http://schemas.openxmlformats.org/presentationml/2006/ole">
            <p:oleObj spid="_x0000_s1026" name="Equation" r:id="rId4" imgW="317160" imgH="431640" progId="Equation.3">
              <p:embed/>
            </p:oleObj>
          </a:graphicData>
        </a:graphic>
      </p:graphicFrame>
      <p:graphicFrame>
        <p:nvGraphicFramePr>
          <p:cNvPr id="1027" name="Object 5"/>
          <p:cNvGraphicFramePr>
            <a:graphicFrameLocks noChangeAspect="1"/>
          </p:cNvGraphicFramePr>
          <p:nvPr/>
        </p:nvGraphicFramePr>
        <p:xfrm>
          <a:off x="3608388" y="2971800"/>
          <a:ext cx="1927225" cy="977900"/>
        </p:xfrm>
        <a:graphic>
          <a:graphicData uri="http://schemas.openxmlformats.org/presentationml/2006/ole">
            <p:oleObj spid="_x0000_s1027" name="Equation" r:id="rId5" imgW="850680" imgH="431640" progId="Equation.3">
              <p:embed/>
            </p:oleObj>
          </a:graphicData>
        </a:graphic>
      </p:graphicFrame>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algn="ctr"/>
            <a:r>
              <a:rPr lang="de-DE" smtClean="0"/>
              <a:t>Historie für drei Transaktionen</a:t>
            </a:r>
          </a:p>
        </p:txBody>
      </p:sp>
      <p:sp>
        <p:nvSpPr>
          <p:cNvPr id="18435" name="Text Box 3"/>
          <p:cNvSpPr txBox="1">
            <a:spLocks noChangeArrowheads="1"/>
          </p:cNvSpPr>
          <p:nvPr/>
        </p:nvSpPr>
        <p:spPr bwMode="auto">
          <a:xfrm>
            <a:off x="0" y="1371600"/>
            <a:ext cx="9144000" cy="457200"/>
          </a:xfrm>
          <a:prstGeom prst="rect">
            <a:avLst/>
          </a:prstGeom>
          <a:noFill/>
          <a:ln w="12700">
            <a:noFill/>
            <a:miter lim="800000"/>
            <a:headEnd/>
            <a:tailEnd/>
          </a:ln>
        </p:spPr>
        <p:txBody>
          <a:bodyPr>
            <a:spAutoFit/>
          </a:bodyPr>
          <a:lstStyle/>
          <a:p>
            <a:pPr algn="l">
              <a:spcBef>
                <a:spcPct val="50000"/>
              </a:spcBef>
            </a:pPr>
            <a:r>
              <a:rPr lang="de-DE" b="1">
                <a:latin typeface="Tahoma" pitchFamily="-106" charset="0"/>
              </a:rPr>
              <a:t>Beispiel-Historie für 3 TAs </a:t>
            </a:r>
          </a:p>
        </p:txBody>
      </p:sp>
      <p:grpSp>
        <p:nvGrpSpPr>
          <p:cNvPr id="18436" name="Group 47"/>
          <p:cNvGrpSpPr>
            <a:grpSpLocks/>
          </p:cNvGrpSpPr>
          <p:nvPr/>
        </p:nvGrpSpPr>
        <p:grpSpPr bwMode="auto">
          <a:xfrm>
            <a:off x="762000" y="2338388"/>
            <a:ext cx="7929563" cy="2616200"/>
            <a:chOff x="480" y="1473"/>
            <a:chExt cx="4995" cy="1648"/>
          </a:xfrm>
        </p:grpSpPr>
        <p:grpSp>
          <p:nvGrpSpPr>
            <p:cNvPr id="18437" name="Group 46"/>
            <p:cNvGrpSpPr>
              <a:grpSpLocks/>
            </p:cNvGrpSpPr>
            <p:nvPr/>
          </p:nvGrpSpPr>
          <p:grpSpPr bwMode="auto">
            <a:xfrm>
              <a:off x="1246" y="1473"/>
              <a:ext cx="4229" cy="1648"/>
              <a:chOff x="1246" y="1473"/>
              <a:chExt cx="4229" cy="1648"/>
            </a:xfrm>
          </p:grpSpPr>
          <p:grpSp>
            <p:nvGrpSpPr>
              <p:cNvPr id="18439" name="Group 42"/>
              <p:cNvGrpSpPr>
                <a:grpSpLocks/>
              </p:cNvGrpSpPr>
              <p:nvPr/>
            </p:nvGrpSpPr>
            <p:grpSpPr bwMode="auto">
              <a:xfrm>
                <a:off x="1246" y="2153"/>
                <a:ext cx="4229" cy="288"/>
                <a:chOff x="1246" y="2153"/>
                <a:chExt cx="4229" cy="288"/>
              </a:xfrm>
            </p:grpSpPr>
            <p:sp>
              <p:nvSpPr>
                <p:cNvPr id="18462" name="Text Box 4"/>
                <p:cNvSpPr txBox="1">
                  <a:spLocks noChangeArrowheads="1"/>
                </p:cNvSpPr>
                <p:nvPr/>
              </p:nvSpPr>
              <p:spPr bwMode="auto">
                <a:xfrm>
                  <a:off x="1246" y="2153"/>
                  <a:ext cx="601" cy="288"/>
                </a:xfrm>
                <a:prstGeom prst="rect">
                  <a:avLst/>
                </a:prstGeom>
                <a:noFill/>
                <a:ln w="12700">
                  <a:noFill/>
                  <a:miter lim="800000"/>
                  <a:headEnd/>
                  <a:tailEnd/>
                </a:ln>
              </p:spPr>
              <p:txBody>
                <a:bodyPr anchor="ctr"/>
                <a:lstStyle/>
                <a:p>
                  <a:pPr>
                    <a:spcBef>
                      <a:spcPct val="50000"/>
                    </a:spcBef>
                  </a:pPr>
                  <a:r>
                    <a:rPr lang="de-DE" i="1">
                      <a:latin typeface="Tahoma" pitchFamily="-106" charset="0"/>
                    </a:rPr>
                    <a:t>r</a:t>
                  </a:r>
                  <a:r>
                    <a:rPr lang="de-DE" i="1" baseline="-25000">
                      <a:latin typeface="Tahoma" pitchFamily="-106" charset="0"/>
                    </a:rPr>
                    <a:t>3</a:t>
                  </a:r>
                  <a:r>
                    <a:rPr lang="de-DE" i="1">
                      <a:latin typeface="Tahoma" pitchFamily="-106" charset="0"/>
                    </a:rPr>
                    <a:t>(B)</a:t>
                  </a:r>
                </a:p>
              </p:txBody>
            </p:sp>
            <p:sp>
              <p:nvSpPr>
                <p:cNvPr id="18463" name="Text Box 5"/>
                <p:cNvSpPr txBox="1">
                  <a:spLocks noChangeArrowheads="1"/>
                </p:cNvSpPr>
                <p:nvPr/>
              </p:nvSpPr>
              <p:spPr bwMode="auto">
                <a:xfrm>
                  <a:off x="2153" y="2153"/>
                  <a:ext cx="601" cy="288"/>
                </a:xfrm>
                <a:prstGeom prst="rect">
                  <a:avLst/>
                </a:prstGeom>
                <a:noFill/>
                <a:ln w="12700">
                  <a:noFill/>
                  <a:miter lim="800000"/>
                  <a:headEnd/>
                  <a:tailEnd/>
                </a:ln>
              </p:spPr>
              <p:txBody>
                <a:bodyPr anchor="ctr"/>
                <a:lstStyle/>
                <a:p>
                  <a:pPr>
                    <a:spcBef>
                      <a:spcPct val="50000"/>
                    </a:spcBef>
                  </a:pPr>
                  <a:r>
                    <a:rPr lang="de-DE" i="1">
                      <a:latin typeface="Tahoma" pitchFamily="-106" charset="0"/>
                    </a:rPr>
                    <a:t>w</a:t>
                  </a:r>
                  <a:r>
                    <a:rPr lang="de-DE" i="1" baseline="-25000">
                      <a:latin typeface="Tahoma" pitchFamily="-106" charset="0"/>
                    </a:rPr>
                    <a:t>3</a:t>
                  </a:r>
                  <a:r>
                    <a:rPr lang="de-DE" i="1">
                      <a:latin typeface="Tahoma" pitchFamily="-106" charset="0"/>
                    </a:rPr>
                    <a:t>(A)</a:t>
                  </a:r>
                </a:p>
              </p:txBody>
            </p:sp>
            <p:sp>
              <p:nvSpPr>
                <p:cNvPr id="18464" name="Text Box 6"/>
                <p:cNvSpPr txBox="1">
                  <a:spLocks noChangeArrowheads="1"/>
                </p:cNvSpPr>
                <p:nvPr/>
              </p:nvSpPr>
              <p:spPr bwMode="auto">
                <a:xfrm>
                  <a:off x="3060" y="2153"/>
                  <a:ext cx="601" cy="288"/>
                </a:xfrm>
                <a:prstGeom prst="rect">
                  <a:avLst/>
                </a:prstGeom>
                <a:noFill/>
                <a:ln w="12700">
                  <a:noFill/>
                  <a:miter lim="800000"/>
                  <a:headEnd/>
                  <a:tailEnd/>
                </a:ln>
              </p:spPr>
              <p:txBody>
                <a:bodyPr anchor="ctr"/>
                <a:lstStyle/>
                <a:p>
                  <a:pPr>
                    <a:spcBef>
                      <a:spcPct val="50000"/>
                    </a:spcBef>
                  </a:pPr>
                  <a:r>
                    <a:rPr lang="de-DE" i="1">
                      <a:latin typeface="Tahoma" pitchFamily="-106" charset="0"/>
                    </a:rPr>
                    <a:t>w</a:t>
                  </a:r>
                  <a:r>
                    <a:rPr lang="de-DE" i="1" baseline="-25000">
                      <a:latin typeface="Tahoma" pitchFamily="-106" charset="0"/>
                    </a:rPr>
                    <a:t>3</a:t>
                  </a:r>
                  <a:r>
                    <a:rPr lang="de-DE" i="1">
                      <a:latin typeface="Tahoma" pitchFamily="-106" charset="0"/>
                    </a:rPr>
                    <a:t>(B)</a:t>
                  </a:r>
                </a:p>
              </p:txBody>
            </p:sp>
            <p:sp>
              <p:nvSpPr>
                <p:cNvPr id="18465" name="Text Box 7"/>
                <p:cNvSpPr txBox="1">
                  <a:spLocks noChangeArrowheads="1"/>
                </p:cNvSpPr>
                <p:nvPr/>
              </p:nvSpPr>
              <p:spPr bwMode="auto">
                <a:xfrm>
                  <a:off x="4874" y="2153"/>
                  <a:ext cx="601" cy="288"/>
                </a:xfrm>
                <a:prstGeom prst="rect">
                  <a:avLst/>
                </a:prstGeom>
                <a:noFill/>
                <a:ln w="12700">
                  <a:noFill/>
                  <a:miter lim="800000"/>
                  <a:headEnd/>
                  <a:tailEnd/>
                </a:ln>
              </p:spPr>
              <p:txBody>
                <a:bodyPr anchor="ctr"/>
                <a:lstStyle/>
                <a:p>
                  <a:pPr>
                    <a:spcBef>
                      <a:spcPct val="50000"/>
                    </a:spcBef>
                  </a:pPr>
                  <a:r>
                    <a:rPr lang="de-DE" i="1">
                      <a:latin typeface="Tahoma" pitchFamily="-106" charset="0"/>
                    </a:rPr>
                    <a:t>c</a:t>
                  </a:r>
                  <a:r>
                    <a:rPr lang="de-DE" i="1" baseline="-25000">
                      <a:latin typeface="Tahoma" pitchFamily="-106" charset="0"/>
                    </a:rPr>
                    <a:t>3</a:t>
                  </a:r>
                  <a:endParaRPr lang="de-DE" i="1">
                    <a:latin typeface="Tahoma" pitchFamily="-106" charset="0"/>
                  </a:endParaRPr>
                </a:p>
              </p:txBody>
            </p:sp>
            <p:sp>
              <p:nvSpPr>
                <p:cNvPr id="18466" name="Text Box 8"/>
                <p:cNvSpPr txBox="1">
                  <a:spLocks noChangeArrowheads="1"/>
                </p:cNvSpPr>
                <p:nvPr/>
              </p:nvSpPr>
              <p:spPr bwMode="auto">
                <a:xfrm>
                  <a:off x="3967" y="2153"/>
                  <a:ext cx="601" cy="288"/>
                </a:xfrm>
                <a:prstGeom prst="rect">
                  <a:avLst/>
                </a:prstGeom>
                <a:noFill/>
                <a:ln w="12700">
                  <a:noFill/>
                  <a:miter lim="800000"/>
                  <a:headEnd/>
                  <a:tailEnd/>
                </a:ln>
              </p:spPr>
              <p:txBody>
                <a:bodyPr anchor="ctr"/>
                <a:lstStyle/>
                <a:p>
                  <a:pPr>
                    <a:spcBef>
                      <a:spcPct val="50000"/>
                    </a:spcBef>
                  </a:pPr>
                  <a:r>
                    <a:rPr lang="de-DE" i="1">
                      <a:latin typeface="Tahoma" pitchFamily="-106" charset="0"/>
                    </a:rPr>
                    <a:t>w</a:t>
                  </a:r>
                  <a:r>
                    <a:rPr lang="de-DE" i="1" baseline="-25000">
                      <a:latin typeface="Tahoma" pitchFamily="-106" charset="0"/>
                    </a:rPr>
                    <a:t>3</a:t>
                  </a:r>
                  <a:r>
                    <a:rPr lang="de-DE" i="1">
                      <a:latin typeface="Tahoma" pitchFamily="-106" charset="0"/>
                    </a:rPr>
                    <a:t>(C)</a:t>
                  </a:r>
                </a:p>
              </p:txBody>
            </p:sp>
          </p:grpSp>
          <p:grpSp>
            <p:nvGrpSpPr>
              <p:cNvPr id="18440" name="Group 45"/>
              <p:cNvGrpSpPr>
                <a:grpSpLocks/>
              </p:cNvGrpSpPr>
              <p:nvPr/>
            </p:nvGrpSpPr>
            <p:grpSpPr bwMode="auto">
              <a:xfrm>
                <a:off x="1246" y="2833"/>
                <a:ext cx="2415" cy="288"/>
                <a:chOff x="1246" y="2833"/>
                <a:chExt cx="2415" cy="288"/>
              </a:xfrm>
            </p:grpSpPr>
            <p:sp>
              <p:nvSpPr>
                <p:cNvPr id="18459" name="Text Box 18"/>
                <p:cNvSpPr txBox="1">
                  <a:spLocks noChangeArrowheads="1"/>
                </p:cNvSpPr>
                <p:nvPr/>
              </p:nvSpPr>
              <p:spPr bwMode="auto">
                <a:xfrm>
                  <a:off x="1246" y="2833"/>
                  <a:ext cx="601" cy="288"/>
                </a:xfrm>
                <a:prstGeom prst="rect">
                  <a:avLst/>
                </a:prstGeom>
                <a:noFill/>
                <a:ln w="12700">
                  <a:noFill/>
                  <a:miter lim="800000"/>
                  <a:headEnd/>
                  <a:tailEnd/>
                </a:ln>
              </p:spPr>
              <p:txBody>
                <a:bodyPr anchor="ctr"/>
                <a:lstStyle/>
                <a:p>
                  <a:pPr>
                    <a:spcBef>
                      <a:spcPct val="50000"/>
                    </a:spcBef>
                  </a:pPr>
                  <a:r>
                    <a:rPr lang="de-DE" i="1">
                      <a:latin typeface="Tahoma" pitchFamily="-106" charset="0"/>
                    </a:rPr>
                    <a:t>r</a:t>
                  </a:r>
                  <a:r>
                    <a:rPr lang="de-DE" i="1" baseline="-25000">
                      <a:latin typeface="Tahoma" pitchFamily="-106" charset="0"/>
                    </a:rPr>
                    <a:t>1</a:t>
                  </a:r>
                  <a:r>
                    <a:rPr lang="de-DE" i="1">
                      <a:latin typeface="Tahoma" pitchFamily="-106" charset="0"/>
                    </a:rPr>
                    <a:t>(A)</a:t>
                  </a:r>
                </a:p>
              </p:txBody>
            </p:sp>
            <p:sp>
              <p:nvSpPr>
                <p:cNvPr id="18460" name="Text Box 19"/>
                <p:cNvSpPr txBox="1">
                  <a:spLocks noChangeArrowheads="1"/>
                </p:cNvSpPr>
                <p:nvPr/>
              </p:nvSpPr>
              <p:spPr bwMode="auto">
                <a:xfrm>
                  <a:off x="2153" y="2833"/>
                  <a:ext cx="601" cy="288"/>
                </a:xfrm>
                <a:prstGeom prst="rect">
                  <a:avLst/>
                </a:prstGeom>
                <a:noFill/>
                <a:ln w="12700">
                  <a:noFill/>
                  <a:miter lim="800000"/>
                  <a:headEnd/>
                  <a:tailEnd/>
                </a:ln>
              </p:spPr>
              <p:txBody>
                <a:bodyPr anchor="ctr"/>
                <a:lstStyle/>
                <a:p>
                  <a:pPr>
                    <a:spcBef>
                      <a:spcPct val="50000"/>
                    </a:spcBef>
                  </a:pPr>
                  <a:r>
                    <a:rPr lang="de-DE" i="1">
                      <a:latin typeface="Tahoma" pitchFamily="-106" charset="0"/>
                    </a:rPr>
                    <a:t>w</a:t>
                  </a:r>
                  <a:r>
                    <a:rPr lang="de-DE" i="1" baseline="-25000">
                      <a:latin typeface="Tahoma" pitchFamily="-106" charset="0"/>
                    </a:rPr>
                    <a:t>1</a:t>
                  </a:r>
                  <a:r>
                    <a:rPr lang="de-DE" i="1">
                      <a:latin typeface="Tahoma" pitchFamily="-106" charset="0"/>
                    </a:rPr>
                    <a:t>(A)</a:t>
                  </a:r>
                </a:p>
              </p:txBody>
            </p:sp>
            <p:sp>
              <p:nvSpPr>
                <p:cNvPr id="18461" name="Text Box 20"/>
                <p:cNvSpPr txBox="1">
                  <a:spLocks noChangeArrowheads="1"/>
                </p:cNvSpPr>
                <p:nvPr/>
              </p:nvSpPr>
              <p:spPr bwMode="auto">
                <a:xfrm>
                  <a:off x="3060" y="2833"/>
                  <a:ext cx="601" cy="288"/>
                </a:xfrm>
                <a:prstGeom prst="rect">
                  <a:avLst/>
                </a:prstGeom>
                <a:noFill/>
                <a:ln w="12700">
                  <a:noFill/>
                  <a:miter lim="800000"/>
                  <a:headEnd/>
                  <a:tailEnd/>
                </a:ln>
              </p:spPr>
              <p:txBody>
                <a:bodyPr anchor="ctr"/>
                <a:lstStyle/>
                <a:p>
                  <a:pPr>
                    <a:spcBef>
                      <a:spcPct val="50000"/>
                    </a:spcBef>
                  </a:pPr>
                  <a:r>
                    <a:rPr lang="de-DE" i="1">
                      <a:latin typeface="Tahoma" pitchFamily="-106" charset="0"/>
                    </a:rPr>
                    <a:t>c</a:t>
                  </a:r>
                  <a:r>
                    <a:rPr lang="de-DE" i="1" baseline="-25000">
                      <a:latin typeface="Tahoma" pitchFamily="-106" charset="0"/>
                    </a:rPr>
                    <a:t>1</a:t>
                  </a:r>
                  <a:endParaRPr lang="de-DE" i="1">
                    <a:latin typeface="Tahoma" pitchFamily="-106" charset="0"/>
                  </a:endParaRPr>
                </a:p>
              </p:txBody>
            </p:sp>
          </p:grpSp>
          <p:grpSp>
            <p:nvGrpSpPr>
              <p:cNvPr id="18441" name="Group 41"/>
              <p:cNvGrpSpPr>
                <a:grpSpLocks/>
              </p:cNvGrpSpPr>
              <p:nvPr/>
            </p:nvGrpSpPr>
            <p:grpSpPr bwMode="auto">
              <a:xfrm>
                <a:off x="2153" y="1473"/>
                <a:ext cx="3322" cy="288"/>
                <a:chOff x="2153" y="1473"/>
                <a:chExt cx="3322" cy="288"/>
              </a:xfrm>
            </p:grpSpPr>
            <p:sp>
              <p:nvSpPr>
                <p:cNvPr id="18455" name="Text Box 22"/>
                <p:cNvSpPr txBox="1">
                  <a:spLocks noChangeArrowheads="1"/>
                </p:cNvSpPr>
                <p:nvPr/>
              </p:nvSpPr>
              <p:spPr bwMode="auto">
                <a:xfrm>
                  <a:off x="2153" y="1473"/>
                  <a:ext cx="601" cy="288"/>
                </a:xfrm>
                <a:prstGeom prst="rect">
                  <a:avLst/>
                </a:prstGeom>
                <a:noFill/>
                <a:ln w="12700">
                  <a:noFill/>
                  <a:miter lim="800000"/>
                  <a:headEnd/>
                  <a:tailEnd/>
                </a:ln>
              </p:spPr>
              <p:txBody>
                <a:bodyPr anchor="ctr"/>
                <a:lstStyle/>
                <a:p>
                  <a:pPr>
                    <a:spcBef>
                      <a:spcPct val="50000"/>
                    </a:spcBef>
                  </a:pPr>
                  <a:r>
                    <a:rPr lang="de-DE" i="1">
                      <a:latin typeface="Tahoma" pitchFamily="-106" charset="0"/>
                    </a:rPr>
                    <a:t>r</a:t>
                  </a:r>
                  <a:r>
                    <a:rPr lang="de-DE" i="1" baseline="-25000">
                      <a:latin typeface="Tahoma" pitchFamily="-106" charset="0"/>
                    </a:rPr>
                    <a:t>2</a:t>
                  </a:r>
                  <a:r>
                    <a:rPr lang="de-DE" i="1">
                      <a:latin typeface="Tahoma" pitchFamily="-106" charset="0"/>
                    </a:rPr>
                    <a:t>(A)</a:t>
                  </a:r>
                </a:p>
              </p:txBody>
            </p:sp>
            <p:sp>
              <p:nvSpPr>
                <p:cNvPr id="18456" name="Text Box 23"/>
                <p:cNvSpPr txBox="1">
                  <a:spLocks noChangeArrowheads="1"/>
                </p:cNvSpPr>
                <p:nvPr/>
              </p:nvSpPr>
              <p:spPr bwMode="auto">
                <a:xfrm>
                  <a:off x="3060" y="1473"/>
                  <a:ext cx="601" cy="288"/>
                </a:xfrm>
                <a:prstGeom prst="rect">
                  <a:avLst/>
                </a:prstGeom>
                <a:noFill/>
                <a:ln w="12700">
                  <a:noFill/>
                  <a:miter lim="800000"/>
                  <a:headEnd/>
                  <a:tailEnd/>
                </a:ln>
              </p:spPr>
              <p:txBody>
                <a:bodyPr anchor="ctr"/>
                <a:lstStyle/>
                <a:p>
                  <a:pPr>
                    <a:spcBef>
                      <a:spcPct val="50000"/>
                    </a:spcBef>
                  </a:pPr>
                  <a:r>
                    <a:rPr lang="de-DE" i="1">
                      <a:latin typeface="Tahoma" pitchFamily="-106" charset="0"/>
                    </a:rPr>
                    <a:t>w</a:t>
                  </a:r>
                  <a:r>
                    <a:rPr lang="de-DE" i="1" baseline="-25000">
                      <a:latin typeface="Tahoma" pitchFamily="-106" charset="0"/>
                    </a:rPr>
                    <a:t>2</a:t>
                  </a:r>
                  <a:r>
                    <a:rPr lang="de-DE" i="1">
                      <a:latin typeface="Tahoma" pitchFamily="-106" charset="0"/>
                    </a:rPr>
                    <a:t>(B)</a:t>
                  </a:r>
                </a:p>
              </p:txBody>
            </p:sp>
            <p:sp>
              <p:nvSpPr>
                <p:cNvPr id="18457" name="Text Box 24"/>
                <p:cNvSpPr txBox="1">
                  <a:spLocks noChangeArrowheads="1"/>
                </p:cNvSpPr>
                <p:nvPr/>
              </p:nvSpPr>
              <p:spPr bwMode="auto">
                <a:xfrm>
                  <a:off x="4874" y="1473"/>
                  <a:ext cx="601" cy="288"/>
                </a:xfrm>
                <a:prstGeom prst="rect">
                  <a:avLst/>
                </a:prstGeom>
                <a:noFill/>
                <a:ln w="12700">
                  <a:noFill/>
                  <a:miter lim="800000"/>
                  <a:headEnd/>
                  <a:tailEnd/>
                </a:ln>
              </p:spPr>
              <p:txBody>
                <a:bodyPr anchor="ctr"/>
                <a:lstStyle/>
                <a:p>
                  <a:pPr>
                    <a:spcBef>
                      <a:spcPct val="50000"/>
                    </a:spcBef>
                  </a:pPr>
                  <a:r>
                    <a:rPr lang="de-DE" i="1">
                      <a:latin typeface="Tahoma" pitchFamily="-106" charset="0"/>
                    </a:rPr>
                    <a:t>c</a:t>
                  </a:r>
                  <a:r>
                    <a:rPr lang="de-DE" i="1" baseline="-25000">
                      <a:latin typeface="Tahoma" pitchFamily="-106" charset="0"/>
                    </a:rPr>
                    <a:t>2</a:t>
                  </a:r>
                  <a:endParaRPr lang="de-DE" i="1">
                    <a:latin typeface="Tahoma" pitchFamily="-106" charset="0"/>
                  </a:endParaRPr>
                </a:p>
              </p:txBody>
            </p:sp>
            <p:sp>
              <p:nvSpPr>
                <p:cNvPr id="18458" name="Text Box 25"/>
                <p:cNvSpPr txBox="1">
                  <a:spLocks noChangeArrowheads="1"/>
                </p:cNvSpPr>
                <p:nvPr/>
              </p:nvSpPr>
              <p:spPr bwMode="auto">
                <a:xfrm>
                  <a:off x="3967" y="1473"/>
                  <a:ext cx="601" cy="288"/>
                </a:xfrm>
                <a:prstGeom prst="rect">
                  <a:avLst/>
                </a:prstGeom>
                <a:noFill/>
                <a:ln w="12700">
                  <a:noFill/>
                  <a:miter lim="800000"/>
                  <a:headEnd/>
                  <a:tailEnd/>
                </a:ln>
              </p:spPr>
              <p:txBody>
                <a:bodyPr anchor="ctr"/>
                <a:lstStyle/>
                <a:p>
                  <a:pPr>
                    <a:spcBef>
                      <a:spcPct val="50000"/>
                    </a:spcBef>
                  </a:pPr>
                  <a:r>
                    <a:rPr lang="de-DE" i="1">
                      <a:latin typeface="Tahoma" pitchFamily="-106" charset="0"/>
                    </a:rPr>
                    <a:t>w</a:t>
                  </a:r>
                  <a:r>
                    <a:rPr lang="de-DE" i="1" baseline="-25000">
                      <a:latin typeface="Tahoma" pitchFamily="-106" charset="0"/>
                    </a:rPr>
                    <a:t>2</a:t>
                  </a:r>
                  <a:r>
                    <a:rPr lang="de-DE" i="1">
                      <a:latin typeface="Tahoma" pitchFamily="-106" charset="0"/>
                    </a:rPr>
                    <a:t>(C)</a:t>
                  </a:r>
                </a:p>
              </p:txBody>
            </p:sp>
          </p:grpSp>
          <p:cxnSp>
            <p:nvCxnSpPr>
              <p:cNvPr id="18442" name="AutoShape 27"/>
              <p:cNvCxnSpPr>
                <a:cxnSpLocks noChangeShapeType="1"/>
                <a:stCxn id="18462" idx="3"/>
                <a:endCxn id="18463" idx="1"/>
              </p:cNvCxnSpPr>
              <p:nvPr/>
            </p:nvCxnSpPr>
            <p:spPr bwMode="auto">
              <a:xfrm>
                <a:off x="1847" y="2297"/>
                <a:ext cx="306" cy="0"/>
              </a:xfrm>
              <a:prstGeom prst="straightConnector1">
                <a:avLst/>
              </a:prstGeom>
              <a:noFill/>
              <a:ln w="12700">
                <a:solidFill>
                  <a:schemeClr val="tx1"/>
                </a:solidFill>
                <a:round/>
                <a:headEnd/>
                <a:tailEnd type="arrow" w="lg" len="med"/>
              </a:ln>
            </p:spPr>
          </p:cxnSp>
          <p:cxnSp>
            <p:nvCxnSpPr>
              <p:cNvPr id="18443" name="AutoShape 29"/>
              <p:cNvCxnSpPr>
                <a:cxnSpLocks noChangeShapeType="1"/>
                <a:stCxn id="18463" idx="3"/>
                <a:endCxn id="18464" idx="1"/>
              </p:cNvCxnSpPr>
              <p:nvPr/>
            </p:nvCxnSpPr>
            <p:spPr bwMode="auto">
              <a:xfrm>
                <a:off x="2754" y="2297"/>
                <a:ext cx="306" cy="0"/>
              </a:xfrm>
              <a:prstGeom prst="straightConnector1">
                <a:avLst/>
              </a:prstGeom>
              <a:noFill/>
              <a:ln w="12700">
                <a:solidFill>
                  <a:schemeClr val="tx1"/>
                </a:solidFill>
                <a:round/>
                <a:headEnd/>
                <a:tailEnd type="arrow" w="lg" len="med"/>
              </a:ln>
            </p:spPr>
          </p:cxnSp>
          <p:cxnSp>
            <p:nvCxnSpPr>
              <p:cNvPr id="18444" name="AutoShape 30"/>
              <p:cNvCxnSpPr>
                <a:cxnSpLocks noChangeShapeType="1"/>
                <a:stCxn id="18459" idx="3"/>
                <a:endCxn id="18460" idx="1"/>
              </p:cNvCxnSpPr>
              <p:nvPr/>
            </p:nvCxnSpPr>
            <p:spPr bwMode="auto">
              <a:xfrm>
                <a:off x="1847" y="2977"/>
                <a:ext cx="306" cy="0"/>
              </a:xfrm>
              <a:prstGeom prst="straightConnector1">
                <a:avLst/>
              </a:prstGeom>
              <a:noFill/>
              <a:ln w="12700">
                <a:solidFill>
                  <a:schemeClr val="tx1"/>
                </a:solidFill>
                <a:round/>
                <a:headEnd/>
                <a:tailEnd type="arrow" w="lg" len="med"/>
              </a:ln>
            </p:spPr>
          </p:cxnSp>
          <p:cxnSp>
            <p:nvCxnSpPr>
              <p:cNvPr id="18445" name="AutoShape 31"/>
              <p:cNvCxnSpPr>
                <a:cxnSpLocks noChangeShapeType="1"/>
                <a:stCxn id="18460" idx="3"/>
                <a:endCxn id="18461" idx="1"/>
              </p:cNvCxnSpPr>
              <p:nvPr/>
            </p:nvCxnSpPr>
            <p:spPr bwMode="auto">
              <a:xfrm>
                <a:off x="2754" y="2977"/>
                <a:ext cx="306" cy="0"/>
              </a:xfrm>
              <a:prstGeom prst="straightConnector1">
                <a:avLst/>
              </a:prstGeom>
              <a:noFill/>
              <a:ln w="12700">
                <a:solidFill>
                  <a:schemeClr val="tx1"/>
                </a:solidFill>
                <a:round/>
                <a:headEnd/>
                <a:tailEnd type="arrow" w="lg" len="med"/>
              </a:ln>
            </p:spPr>
          </p:cxnSp>
          <p:cxnSp>
            <p:nvCxnSpPr>
              <p:cNvPr id="18446" name="AutoShape 32"/>
              <p:cNvCxnSpPr>
                <a:cxnSpLocks noChangeShapeType="1"/>
                <a:stCxn id="18464" idx="3"/>
                <a:endCxn id="18466" idx="1"/>
              </p:cNvCxnSpPr>
              <p:nvPr/>
            </p:nvCxnSpPr>
            <p:spPr bwMode="auto">
              <a:xfrm>
                <a:off x="3661" y="2297"/>
                <a:ext cx="306" cy="0"/>
              </a:xfrm>
              <a:prstGeom prst="straightConnector1">
                <a:avLst/>
              </a:prstGeom>
              <a:noFill/>
              <a:ln w="12700">
                <a:solidFill>
                  <a:schemeClr val="tx1"/>
                </a:solidFill>
                <a:round/>
                <a:headEnd/>
                <a:tailEnd type="arrow" w="lg" len="med"/>
              </a:ln>
            </p:spPr>
          </p:cxnSp>
          <p:cxnSp>
            <p:nvCxnSpPr>
              <p:cNvPr id="18447" name="AutoShape 33"/>
              <p:cNvCxnSpPr>
                <a:cxnSpLocks noChangeShapeType="1"/>
                <a:stCxn id="18464" idx="0"/>
                <a:endCxn id="18456" idx="2"/>
              </p:cNvCxnSpPr>
              <p:nvPr/>
            </p:nvCxnSpPr>
            <p:spPr bwMode="auto">
              <a:xfrm flipV="1">
                <a:off x="3361" y="1761"/>
                <a:ext cx="0" cy="392"/>
              </a:xfrm>
              <a:prstGeom prst="straightConnector1">
                <a:avLst/>
              </a:prstGeom>
              <a:noFill/>
              <a:ln w="12700">
                <a:solidFill>
                  <a:schemeClr val="tx1"/>
                </a:solidFill>
                <a:round/>
                <a:headEnd/>
                <a:tailEnd type="arrow" w="lg" len="med"/>
              </a:ln>
            </p:spPr>
          </p:cxnSp>
          <p:cxnSp>
            <p:nvCxnSpPr>
              <p:cNvPr id="18448" name="AutoShape 34"/>
              <p:cNvCxnSpPr>
                <a:cxnSpLocks noChangeShapeType="1"/>
                <a:stCxn id="18463" idx="0"/>
                <a:endCxn id="18455" idx="2"/>
              </p:cNvCxnSpPr>
              <p:nvPr/>
            </p:nvCxnSpPr>
            <p:spPr bwMode="auto">
              <a:xfrm flipV="1">
                <a:off x="2454" y="1761"/>
                <a:ext cx="0" cy="392"/>
              </a:xfrm>
              <a:prstGeom prst="straightConnector1">
                <a:avLst/>
              </a:prstGeom>
              <a:noFill/>
              <a:ln w="12700">
                <a:solidFill>
                  <a:schemeClr val="tx1"/>
                </a:solidFill>
                <a:round/>
                <a:headEnd/>
                <a:tailEnd type="arrow" w="lg" len="med"/>
              </a:ln>
            </p:spPr>
          </p:cxnSp>
          <p:cxnSp>
            <p:nvCxnSpPr>
              <p:cNvPr id="18449" name="AutoShape 35"/>
              <p:cNvCxnSpPr>
                <a:cxnSpLocks noChangeShapeType="1"/>
                <a:stCxn id="18466" idx="0"/>
                <a:endCxn id="18458" idx="2"/>
              </p:cNvCxnSpPr>
              <p:nvPr/>
            </p:nvCxnSpPr>
            <p:spPr bwMode="auto">
              <a:xfrm flipV="1">
                <a:off x="4268" y="1761"/>
                <a:ext cx="0" cy="392"/>
              </a:xfrm>
              <a:prstGeom prst="straightConnector1">
                <a:avLst/>
              </a:prstGeom>
              <a:noFill/>
              <a:ln w="12700">
                <a:solidFill>
                  <a:schemeClr val="tx1"/>
                </a:solidFill>
                <a:round/>
                <a:headEnd/>
                <a:tailEnd type="arrow" w="lg" len="med"/>
              </a:ln>
            </p:spPr>
          </p:cxnSp>
          <p:cxnSp>
            <p:nvCxnSpPr>
              <p:cNvPr id="18450" name="AutoShape 36"/>
              <p:cNvCxnSpPr>
                <a:cxnSpLocks noChangeShapeType="1"/>
                <a:stCxn id="18460" idx="0"/>
                <a:endCxn id="18463" idx="2"/>
              </p:cNvCxnSpPr>
              <p:nvPr/>
            </p:nvCxnSpPr>
            <p:spPr bwMode="auto">
              <a:xfrm flipV="1">
                <a:off x="2454" y="2441"/>
                <a:ext cx="0" cy="392"/>
              </a:xfrm>
              <a:prstGeom prst="straightConnector1">
                <a:avLst/>
              </a:prstGeom>
              <a:noFill/>
              <a:ln w="12700">
                <a:solidFill>
                  <a:schemeClr val="tx1"/>
                </a:solidFill>
                <a:round/>
                <a:headEnd/>
                <a:tailEnd type="arrow" w="lg" len="med"/>
              </a:ln>
            </p:spPr>
          </p:cxnSp>
          <p:cxnSp>
            <p:nvCxnSpPr>
              <p:cNvPr id="18451" name="AutoShape 37"/>
              <p:cNvCxnSpPr>
                <a:cxnSpLocks noChangeShapeType="1"/>
                <a:stCxn id="18455" idx="3"/>
                <a:endCxn id="18456" idx="1"/>
              </p:cNvCxnSpPr>
              <p:nvPr/>
            </p:nvCxnSpPr>
            <p:spPr bwMode="auto">
              <a:xfrm>
                <a:off x="2754" y="1617"/>
                <a:ext cx="306" cy="0"/>
              </a:xfrm>
              <a:prstGeom prst="straightConnector1">
                <a:avLst/>
              </a:prstGeom>
              <a:noFill/>
              <a:ln w="12700">
                <a:solidFill>
                  <a:schemeClr val="tx1"/>
                </a:solidFill>
                <a:round/>
                <a:headEnd/>
                <a:tailEnd type="arrow" w="lg" len="med"/>
              </a:ln>
            </p:spPr>
          </p:cxnSp>
          <p:cxnSp>
            <p:nvCxnSpPr>
              <p:cNvPr id="18452" name="AutoShape 38"/>
              <p:cNvCxnSpPr>
                <a:cxnSpLocks noChangeShapeType="1"/>
                <a:stCxn id="18456" idx="3"/>
                <a:endCxn id="18458" idx="1"/>
              </p:cNvCxnSpPr>
              <p:nvPr/>
            </p:nvCxnSpPr>
            <p:spPr bwMode="auto">
              <a:xfrm>
                <a:off x="3661" y="1617"/>
                <a:ext cx="306" cy="0"/>
              </a:xfrm>
              <a:prstGeom prst="straightConnector1">
                <a:avLst/>
              </a:prstGeom>
              <a:noFill/>
              <a:ln w="12700">
                <a:solidFill>
                  <a:schemeClr val="tx1"/>
                </a:solidFill>
                <a:round/>
                <a:headEnd/>
                <a:tailEnd type="arrow" w="lg" len="med"/>
              </a:ln>
            </p:spPr>
          </p:cxnSp>
          <p:cxnSp>
            <p:nvCxnSpPr>
              <p:cNvPr id="18453" name="AutoShape 39"/>
              <p:cNvCxnSpPr>
                <a:cxnSpLocks noChangeShapeType="1"/>
                <a:stCxn id="18458" idx="3"/>
                <a:endCxn id="18457" idx="1"/>
              </p:cNvCxnSpPr>
              <p:nvPr/>
            </p:nvCxnSpPr>
            <p:spPr bwMode="auto">
              <a:xfrm>
                <a:off x="4568" y="1617"/>
                <a:ext cx="306" cy="0"/>
              </a:xfrm>
              <a:prstGeom prst="straightConnector1">
                <a:avLst/>
              </a:prstGeom>
              <a:noFill/>
              <a:ln w="12700">
                <a:solidFill>
                  <a:schemeClr val="tx1"/>
                </a:solidFill>
                <a:round/>
                <a:headEnd/>
                <a:tailEnd type="arrow" w="lg" len="med"/>
              </a:ln>
            </p:spPr>
          </p:cxnSp>
          <p:cxnSp>
            <p:nvCxnSpPr>
              <p:cNvPr id="18454" name="AutoShape 40"/>
              <p:cNvCxnSpPr>
                <a:cxnSpLocks noChangeShapeType="1"/>
                <a:stCxn id="18466" idx="3"/>
                <a:endCxn id="18465" idx="1"/>
              </p:cNvCxnSpPr>
              <p:nvPr/>
            </p:nvCxnSpPr>
            <p:spPr bwMode="auto">
              <a:xfrm>
                <a:off x="4568" y="2297"/>
                <a:ext cx="306" cy="0"/>
              </a:xfrm>
              <a:prstGeom prst="straightConnector1">
                <a:avLst/>
              </a:prstGeom>
              <a:noFill/>
              <a:ln w="12700">
                <a:solidFill>
                  <a:schemeClr val="tx1"/>
                </a:solidFill>
                <a:round/>
                <a:headEnd/>
                <a:tailEnd type="arrow" w="lg" len="med"/>
              </a:ln>
            </p:spPr>
          </p:cxnSp>
        </p:grpSp>
        <p:sp>
          <p:nvSpPr>
            <p:cNvPr id="18438" name="Text Box 44"/>
            <p:cNvSpPr txBox="1">
              <a:spLocks noChangeArrowheads="1"/>
            </p:cNvSpPr>
            <p:nvPr/>
          </p:nvSpPr>
          <p:spPr bwMode="auto">
            <a:xfrm>
              <a:off x="480" y="2153"/>
              <a:ext cx="601" cy="288"/>
            </a:xfrm>
            <a:prstGeom prst="rect">
              <a:avLst/>
            </a:prstGeom>
            <a:noFill/>
            <a:ln w="12700">
              <a:noFill/>
              <a:miter lim="800000"/>
              <a:headEnd/>
              <a:tailEnd/>
            </a:ln>
          </p:spPr>
          <p:txBody>
            <a:bodyPr anchor="ctr"/>
            <a:lstStyle/>
            <a:p>
              <a:pPr>
                <a:spcBef>
                  <a:spcPct val="50000"/>
                </a:spcBef>
              </a:pPr>
              <a:r>
                <a:rPr lang="de-DE" i="1">
                  <a:latin typeface="Tahoma" pitchFamily="-106" charset="0"/>
                </a:rPr>
                <a:t>H =</a:t>
              </a:r>
            </a:p>
          </p:txBody>
        </p:sp>
      </p:gr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de-DE" smtClean="0"/>
              <a:t>Äquivalenz zweier Historien</a:t>
            </a:r>
          </a:p>
        </p:txBody>
      </p:sp>
      <p:sp>
        <p:nvSpPr>
          <p:cNvPr id="19459" name="Rectangle 3"/>
          <p:cNvSpPr>
            <a:spLocks noGrp="1" noChangeArrowheads="1"/>
          </p:cNvSpPr>
          <p:nvPr>
            <p:ph type="body" idx="1"/>
          </p:nvPr>
        </p:nvSpPr>
        <p:spPr/>
        <p:txBody>
          <a:bodyPr/>
          <a:lstStyle/>
          <a:p>
            <a:pPr>
              <a:spcAft>
                <a:spcPct val="200000"/>
              </a:spcAft>
            </a:pPr>
            <a:r>
              <a:rPr lang="de-DE" i="1" smtClean="0"/>
              <a:t>H </a:t>
            </a:r>
            <a:r>
              <a:rPr lang="de-DE" i="1" smtClean="0">
                <a:sym typeface="Symbol" pitchFamily="-106" charset="2"/>
              </a:rPr>
              <a:t> H‘</a:t>
            </a:r>
            <a:r>
              <a:rPr lang="de-DE" smtClean="0">
                <a:sym typeface="Symbol" pitchFamily="-106" charset="2"/>
              </a:rPr>
              <a:t> wenn sie die Konfliktoperationen der nicht abgebrochenen Transaktionen in derselben Reihenfolge ausführen</a:t>
            </a:r>
          </a:p>
          <a:p>
            <a:pPr lvl="1">
              <a:spcAft>
                <a:spcPct val="200000"/>
              </a:spcAft>
              <a:buFont typeface="Webdings" pitchFamily="-106" charset="2"/>
              <a:buNone/>
            </a:pPr>
            <a:r>
              <a:rPr lang="de-DE" sz="1800" i="1" smtClean="0">
                <a:solidFill>
                  <a:srgbClr val="0000FF"/>
                </a:solidFill>
              </a:rPr>
              <a:t>r</a:t>
            </a:r>
            <a:r>
              <a:rPr lang="de-DE" sz="1800" i="1" baseline="-25000" smtClean="0">
                <a:solidFill>
                  <a:srgbClr val="0000FF"/>
                </a:solidFill>
              </a:rPr>
              <a:t>1</a:t>
            </a:r>
            <a:r>
              <a:rPr lang="de-DE" sz="1800" i="1" smtClean="0">
                <a:solidFill>
                  <a:srgbClr val="0000FF"/>
                </a:solidFill>
              </a:rPr>
              <a:t>(A) </a:t>
            </a:r>
            <a:r>
              <a:rPr lang="de-DE" sz="1800" i="1" smtClean="0">
                <a:solidFill>
                  <a:srgbClr val="0000FF"/>
                </a:solidFill>
                <a:sym typeface="Symbol" pitchFamily="-106" charset="2"/>
              </a:rPr>
              <a:t> r</a:t>
            </a:r>
            <a:r>
              <a:rPr lang="de-DE" sz="1800" i="1" baseline="-25000" smtClean="0">
                <a:solidFill>
                  <a:srgbClr val="0000FF"/>
                </a:solidFill>
                <a:sym typeface="Symbol" pitchFamily="-106" charset="2"/>
              </a:rPr>
              <a:t>2</a:t>
            </a:r>
            <a:r>
              <a:rPr lang="de-DE" sz="1800" i="1" smtClean="0">
                <a:solidFill>
                  <a:srgbClr val="0000FF"/>
                </a:solidFill>
                <a:sym typeface="Symbol" pitchFamily="-106" charset="2"/>
              </a:rPr>
              <a:t>(C)  w</a:t>
            </a:r>
            <a:r>
              <a:rPr lang="de-DE" sz="1800" i="1" baseline="-25000" smtClean="0">
                <a:solidFill>
                  <a:srgbClr val="0000FF"/>
                </a:solidFill>
                <a:sym typeface="Symbol" pitchFamily="-106" charset="2"/>
              </a:rPr>
              <a:t>1</a:t>
            </a:r>
            <a:r>
              <a:rPr lang="de-DE" sz="1800" i="1" smtClean="0">
                <a:solidFill>
                  <a:srgbClr val="0000FF"/>
                </a:solidFill>
                <a:sym typeface="Symbol" pitchFamily="-106" charset="2"/>
              </a:rPr>
              <a:t>(A)</a:t>
            </a:r>
            <a:r>
              <a:rPr lang="de-DE" sz="1800" i="1" smtClean="0">
                <a:solidFill>
                  <a:srgbClr val="0000FF"/>
                </a:solidFill>
              </a:rPr>
              <a:t> </a:t>
            </a:r>
            <a:r>
              <a:rPr lang="de-DE" sz="1800" i="1" smtClean="0">
                <a:solidFill>
                  <a:srgbClr val="0000FF"/>
                </a:solidFill>
                <a:sym typeface="Symbol" pitchFamily="-106" charset="2"/>
              </a:rPr>
              <a:t> w</a:t>
            </a:r>
            <a:r>
              <a:rPr lang="de-DE" sz="1800" i="1" baseline="-25000" smtClean="0">
                <a:solidFill>
                  <a:srgbClr val="0000FF"/>
                </a:solidFill>
                <a:sym typeface="Symbol" pitchFamily="-106" charset="2"/>
              </a:rPr>
              <a:t>2</a:t>
            </a:r>
            <a:r>
              <a:rPr lang="de-DE" sz="1800" i="1" smtClean="0">
                <a:solidFill>
                  <a:srgbClr val="0000FF"/>
                </a:solidFill>
                <a:sym typeface="Symbol" pitchFamily="-106" charset="2"/>
              </a:rPr>
              <a:t>(C)  r</a:t>
            </a:r>
            <a:r>
              <a:rPr lang="de-DE" sz="1800" i="1" baseline="-25000" smtClean="0">
                <a:solidFill>
                  <a:srgbClr val="0000FF"/>
                </a:solidFill>
                <a:sym typeface="Symbol" pitchFamily="-106" charset="2"/>
              </a:rPr>
              <a:t>1</a:t>
            </a:r>
            <a:r>
              <a:rPr lang="de-DE" sz="1800" i="1" smtClean="0">
                <a:solidFill>
                  <a:srgbClr val="0000FF"/>
                </a:solidFill>
                <a:sym typeface="Symbol" pitchFamily="-106" charset="2"/>
              </a:rPr>
              <a:t>(B)  w</a:t>
            </a:r>
            <a:r>
              <a:rPr lang="de-DE" sz="1800" i="1" baseline="-25000" smtClean="0">
                <a:solidFill>
                  <a:srgbClr val="0000FF"/>
                </a:solidFill>
                <a:sym typeface="Symbol" pitchFamily="-106" charset="2"/>
              </a:rPr>
              <a:t>1</a:t>
            </a:r>
            <a:r>
              <a:rPr lang="de-DE" sz="1800" i="1" smtClean="0">
                <a:solidFill>
                  <a:srgbClr val="0000FF"/>
                </a:solidFill>
                <a:sym typeface="Symbol" pitchFamily="-106" charset="2"/>
              </a:rPr>
              <a:t>(B)  c</a:t>
            </a:r>
            <a:r>
              <a:rPr lang="de-DE" sz="1800" i="1" baseline="-25000" smtClean="0">
                <a:solidFill>
                  <a:srgbClr val="0000FF"/>
                </a:solidFill>
                <a:sym typeface="Symbol" pitchFamily="-106" charset="2"/>
              </a:rPr>
              <a:t>1</a:t>
            </a:r>
            <a:r>
              <a:rPr lang="de-DE" sz="1800" i="1" smtClean="0">
                <a:solidFill>
                  <a:srgbClr val="0000FF"/>
                </a:solidFill>
                <a:sym typeface="Symbol" pitchFamily="-106" charset="2"/>
              </a:rPr>
              <a:t>  r</a:t>
            </a:r>
            <a:r>
              <a:rPr lang="de-DE" sz="1800" i="1" baseline="-25000" smtClean="0">
                <a:solidFill>
                  <a:srgbClr val="0000FF"/>
                </a:solidFill>
                <a:sym typeface="Symbol" pitchFamily="-106" charset="2"/>
              </a:rPr>
              <a:t>2</a:t>
            </a:r>
            <a:r>
              <a:rPr lang="de-DE" sz="1800" i="1" smtClean="0">
                <a:solidFill>
                  <a:srgbClr val="0000FF"/>
                </a:solidFill>
                <a:sym typeface="Symbol" pitchFamily="-106" charset="2"/>
              </a:rPr>
              <a:t>(A)  w</a:t>
            </a:r>
            <a:r>
              <a:rPr lang="de-DE" sz="1800" i="1" baseline="-25000" smtClean="0">
                <a:solidFill>
                  <a:srgbClr val="0000FF"/>
                </a:solidFill>
                <a:sym typeface="Symbol" pitchFamily="-106" charset="2"/>
              </a:rPr>
              <a:t>2</a:t>
            </a:r>
            <a:r>
              <a:rPr lang="de-DE" sz="1800" i="1" smtClean="0">
                <a:solidFill>
                  <a:srgbClr val="0000FF"/>
                </a:solidFill>
                <a:sym typeface="Symbol" pitchFamily="-106" charset="2"/>
              </a:rPr>
              <a:t>(A)  c</a:t>
            </a:r>
            <a:r>
              <a:rPr lang="de-DE" sz="1800" i="1" baseline="-25000" smtClean="0">
                <a:solidFill>
                  <a:srgbClr val="0000FF"/>
                </a:solidFill>
                <a:sym typeface="Symbol" pitchFamily="-106" charset="2"/>
              </a:rPr>
              <a:t>2</a:t>
            </a:r>
          </a:p>
          <a:p>
            <a:pPr lvl="1">
              <a:spcAft>
                <a:spcPct val="200000"/>
              </a:spcAft>
              <a:buFont typeface="Webdings" pitchFamily="-106" charset="2"/>
              <a:buNone/>
            </a:pPr>
            <a:r>
              <a:rPr lang="de-DE" sz="1800" i="1" smtClean="0">
                <a:solidFill>
                  <a:srgbClr val="FF6600"/>
                </a:solidFill>
              </a:rPr>
              <a:t>r</a:t>
            </a:r>
            <a:r>
              <a:rPr lang="de-DE" sz="1800" i="1" baseline="-25000" smtClean="0">
                <a:solidFill>
                  <a:srgbClr val="FF6600"/>
                </a:solidFill>
              </a:rPr>
              <a:t>1</a:t>
            </a:r>
            <a:r>
              <a:rPr lang="de-DE" sz="1800" i="1" smtClean="0">
                <a:solidFill>
                  <a:srgbClr val="FF6600"/>
                </a:solidFill>
              </a:rPr>
              <a:t>(A) </a:t>
            </a:r>
            <a:r>
              <a:rPr lang="de-DE" sz="1800" i="1" smtClean="0">
                <a:solidFill>
                  <a:srgbClr val="FF6600"/>
                </a:solidFill>
                <a:sym typeface="Symbol" pitchFamily="-106" charset="2"/>
              </a:rPr>
              <a:t> w</a:t>
            </a:r>
            <a:r>
              <a:rPr lang="de-DE" sz="1800" i="1" baseline="-25000" smtClean="0">
                <a:solidFill>
                  <a:srgbClr val="FF6600"/>
                </a:solidFill>
                <a:sym typeface="Symbol" pitchFamily="-106" charset="2"/>
              </a:rPr>
              <a:t>1</a:t>
            </a:r>
            <a:r>
              <a:rPr lang="de-DE" sz="1800" i="1" smtClean="0">
                <a:solidFill>
                  <a:srgbClr val="FF6600"/>
                </a:solidFill>
                <a:sym typeface="Symbol" pitchFamily="-106" charset="2"/>
              </a:rPr>
              <a:t>(A)  r</a:t>
            </a:r>
            <a:r>
              <a:rPr lang="de-DE" sz="1800" i="1" baseline="-25000" smtClean="0">
                <a:solidFill>
                  <a:srgbClr val="FF6600"/>
                </a:solidFill>
                <a:sym typeface="Symbol" pitchFamily="-106" charset="2"/>
              </a:rPr>
              <a:t>2</a:t>
            </a:r>
            <a:r>
              <a:rPr lang="de-DE" sz="1800" i="1" smtClean="0">
                <a:solidFill>
                  <a:srgbClr val="FF6600"/>
                </a:solidFill>
                <a:sym typeface="Symbol" pitchFamily="-106" charset="2"/>
              </a:rPr>
              <a:t>(C)</a:t>
            </a:r>
            <a:r>
              <a:rPr lang="de-DE" sz="1800" i="1" smtClean="0">
                <a:solidFill>
                  <a:srgbClr val="FF6600"/>
                </a:solidFill>
              </a:rPr>
              <a:t> </a:t>
            </a:r>
            <a:r>
              <a:rPr lang="de-DE" sz="1800" i="1" smtClean="0">
                <a:solidFill>
                  <a:srgbClr val="FF6600"/>
                </a:solidFill>
                <a:sym typeface="Symbol" pitchFamily="-106" charset="2"/>
              </a:rPr>
              <a:t> w</a:t>
            </a:r>
            <a:r>
              <a:rPr lang="de-DE" sz="1800" i="1" baseline="-25000" smtClean="0">
                <a:solidFill>
                  <a:srgbClr val="FF6600"/>
                </a:solidFill>
                <a:sym typeface="Symbol" pitchFamily="-106" charset="2"/>
              </a:rPr>
              <a:t>2</a:t>
            </a:r>
            <a:r>
              <a:rPr lang="de-DE" sz="1800" i="1" smtClean="0">
                <a:solidFill>
                  <a:srgbClr val="FF6600"/>
                </a:solidFill>
                <a:sym typeface="Symbol" pitchFamily="-106" charset="2"/>
              </a:rPr>
              <a:t>(C)  r</a:t>
            </a:r>
            <a:r>
              <a:rPr lang="de-DE" sz="1800" i="1" baseline="-25000" smtClean="0">
                <a:solidFill>
                  <a:srgbClr val="FF6600"/>
                </a:solidFill>
                <a:sym typeface="Symbol" pitchFamily="-106" charset="2"/>
              </a:rPr>
              <a:t>1</a:t>
            </a:r>
            <a:r>
              <a:rPr lang="de-DE" sz="1800" i="1" smtClean="0">
                <a:solidFill>
                  <a:srgbClr val="FF6600"/>
                </a:solidFill>
                <a:sym typeface="Symbol" pitchFamily="-106" charset="2"/>
              </a:rPr>
              <a:t>(B)  w</a:t>
            </a:r>
            <a:r>
              <a:rPr lang="de-DE" sz="1800" i="1" baseline="-25000" smtClean="0">
                <a:solidFill>
                  <a:srgbClr val="FF6600"/>
                </a:solidFill>
                <a:sym typeface="Symbol" pitchFamily="-106" charset="2"/>
              </a:rPr>
              <a:t>1</a:t>
            </a:r>
            <a:r>
              <a:rPr lang="de-DE" sz="1800" i="1" smtClean="0">
                <a:solidFill>
                  <a:srgbClr val="FF6600"/>
                </a:solidFill>
                <a:sym typeface="Symbol" pitchFamily="-106" charset="2"/>
              </a:rPr>
              <a:t>(B)  c</a:t>
            </a:r>
            <a:r>
              <a:rPr lang="de-DE" sz="1800" i="1" baseline="-25000" smtClean="0">
                <a:solidFill>
                  <a:srgbClr val="FF6600"/>
                </a:solidFill>
                <a:sym typeface="Symbol" pitchFamily="-106" charset="2"/>
              </a:rPr>
              <a:t>1</a:t>
            </a:r>
            <a:r>
              <a:rPr lang="de-DE" sz="1800" i="1" smtClean="0">
                <a:solidFill>
                  <a:srgbClr val="FF6600"/>
                </a:solidFill>
                <a:sym typeface="Symbol" pitchFamily="-106" charset="2"/>
              </a:rPr>
              <a:t>  r</a:t>
            </a:r>
            <a:r>
              <a:rPr lang="de-DE" sz="1800" i="1" baseline="-25000" smtClean="0">
                <a:solidFill>
                  <a:srgbClr val="FF6600"/>
                </a:solidFill>
                <a:sym typeface="Symbol" pitchFamily="-106" charset="2"/>
              </a:rPr>
              <a:t>2</a:t>
            </a:r>
            <a:r>
              <a:rPr lang="de-DE" sz="1800" i="1" smtClean="0">
                <a:solidFill>
                  <a:srgbClr val="FF6600"/>
                </a:solidFill>
                <a:sym typeface="Symbol" pitchFamily="-106" charset="2"/>
              </a:rPr>
              <a:t>(A)  w</a:t>
            </a:r>
            <a:r>
              <a:rPr lang="de-DE" sz="1800" i="1" baseline="-25000" smtClean="0">
                <a:solidFill>
                  <a:srgbClr val="FF6600"/>
                </a:solidFill>
                <a:sym typeface="Symbol" pitchFamily="-106" charset="2"/>
              </a:rPr>
              <a:t>2</a:t>
            </a:r>
            <a:r>
              <a:rPr lang="de-DE" sz="1800" i="1" smtClean="0">
                <a:solidFill>
                  <a:srgbClr val="FF6600"/>
                </a:solidFill>
                <a:sym typeface="Symbol" pitchFamily="-106" charset="2"/>
              </a:rPr>
              <a:t>(A)  c</a:t>
            </a:r>
            <a:r>
              <a:rPr lang="de-DE" sz="1800" i="1" baseline="-25000" smtClean="0">
                <a:solidFill>
                  <a:srgbClr val="FF6600"/>
                </a:solidFill>
                <a:sym typeface="Symbol" pitchFamily="-106" charset="2"/>
              </a:rPr>
              <a:t>2</a:t>
            </a:r>
          </a:p>
          <a:p>
            <a:pPr lvl="1">
              <a:spcAft>
                <a:spcPct val="200000"/>
              </a:spcAft>
              <a:buFont typeface="Webdings" pitchFamily="-106" charset="2"/>
              <a:buNone/>
            </a:pPr>
            <a:r>
              <a:rPr lang="de-DE" sz="1800" i="1" smtClean="0">
                <a:solidFill>
                  <a:srgbClr val="CC0099"/>
                </a:solidFill>
              </a:rPr>
              <a:t>r</a:t>
            </a:r>
            <a:r>
              <a:rPr lang="de-DE" sz="1800" i="1" baseline="-25000" smtClean="0">
                <a:solidFill>
                  <a:srgbClr val="CC0099"/>
                </a:solidFill>
              </a:rPr>
              <a:t>1</a:t>
            </a:r>
            <a:r>
              <a:rPr lang="de-DE" sz="1800" i="1" smtClean="0">
                <a:solidFill>
                  <a:srgbClr val="CC0099"/>
                </a:solidFill>
              </a:rPr>
              <a:t>(A) </a:t>
            </a:r>
            <a:r>
              <a:rPr lang="de-DE" sz="1800" i="1" smtClean="0">
                <a:solidFill>
                  <a:srgbClr val="CC0099"/>
                </a:solidFill>
                <a:sym typeface="Symbol" pitchFamily="-106" charset="2"/>
              </a:rPr>
              <a:t> w</a:t>
            </a:r>
            <a:r>
              <a:rPr lang="de-DE" sz="1800" i="1" baseline="-25000" smtClean="0">
                <a:solidFill>
                  <a:srgbClr val="CC0099"/>
                </a:solidFill>
                <a:sym typeface="Symbol" pitchFamily="-106" charset="2"/>
              </a:rPr>
              <a:t>1</a:t>
            </a:r>
            <a:r>
              <a:rPr lang="de-DE" sz="1800" i="1" smtClean="0">
                <a:solidFill>
                  <a:srgbClr val="CC0099"/>
                </a:solidFill>
                <a:sym typeface="Symbol" pitchFamily="-106" charset="2"/>
              </a:rPr>
              <a:t>(A)  r</a:t>
            </a:r>
            <a:r>
              <a:rPr lang="de-DE" sz="1800" i="1" baseline="-25000" smtClean="0">
                <a:solidFill>
                  <a:srgbClr val="CC0099"/>
                </a:solidFill>
                <a:sym typeface="Symbol" pitchFamily="-106" charset="2"/>
              </a:rPr>
              <a:t>1</a:t>
            </a:r>
            <a:r>
              <a:rPr lang="de-DE" sz="1800" i="1" smtClean="0">
                <a:solidFill>
                  <a:srgbClr val="CC0099"/>
                </a:solidFill>
                <a:sym typeface="Symbol" pitchFamily="-106" charset="2"/>
              </a:rPr>
              <a:t>(B)</a:t>
            </a:r>
            <a:r>
              <a:rPr lang="de-DE" sz="1800" i="1" smtClean="0">
                <a:solidFill>
                  <a:srgbClr val="CC0099"/>
                </a:solidFill>
              </a:rPr>
              <a:t> </a:t>
            </a:r>
            <a:r>
              <a:rPr lang="de-DE" sz="1800" i="1" smtClean="0">
                <a:solidFill>
                  <a:srgbClr val="CC0099"/>
                </a:solidFill>
                <a:sym typeface="Symbol" pitchFamily="-106" charset="2"/>
              </a:rPr>
              <a:t> r</a:t>
            </a:r>
            <a:r>
              <a:rPr lang="de-DE" sz="1800" i="1" baseline="-25000" smtClean="0">
                <a:solidFill>
                  <a:srgbClr val="CC0099"/>
                </a:solidFill>
                <a:sym typeface="Symbol" pitchFamily="-106" charset="2"/>
              </a:rPr>
              <a:t>2</a:t>
            </a:r>
            <a:r>
              <a:rPr lang="de-DE" sz="1800" i="1" smtClean="0">
                <a:solidFill>
                  <a:srgbClr val="CC0099"/>
                </a:solidFill>
                <a:sym typeface="Symbol" pitchFamily="-106" charset="2"/>
              </a:rPr>
              <a:t>(C)  w</a:t>
            </a:r>
            <a:r>
              <a:rPr lang="de-DE" sz="1800" i="1" baseline="-25000" smtClean="0">
                <a:solidFill>
                  <a:srgbClr val="CC0099"/>
                </a:solidFill>
                <a:sym typeface="Symbol" pitchFamily="-106" charset="2"/>
              </a:rPr>
              <a:t>2</a:t>
            </a:r>
            <a:r>
              <a:rPr lang="de-DE" sz="1800" i="1" smtClean="0">
                <a:solidFill>
                  <a:srgbClr val="CC0099"/>
                </a:solidFill>
                <a:sym typeface="Symbol" pitchFamily="-106" charset="2"/>
              </a:rPr>
              <a:t>(C)  w</a:t>
            </a:r>
            <a:r>
              <a:rPr lang="de-DE" sz="1800" i="1" baseline="-25000" smtClean="0">
                <a:solidFill>
                  <a:srgbClr val="CC0099"/>
                </a:solidFill>
                <a:sym typeface="Symbol" pitchFamily="-106" charset="2"/>
              </a:rPr>
              <a:t>1</a:t>
            </a:r>
            <a:r>
              <a:rPr lang="de-DE" sz="1800" i="1" smtClean="0">
                <a:solidFill>
                  <a:srgbClr val="CC0099"/>
                </a:solidFill>
                <a:sym typeface="Symbol" pitchFamily="-106" charset="2"/>
              </a:rPr>
              <a:t>(B)  c</a:t>
            </a:r>
            <a:r>
              <a:rPr lang="de-DE" sz="1800" i="1" baseline="-25000" smtClean="0">
                <a:solidFill>
                  <a:srgbClr val="CC0099"/>
                </a:solidFill>
                <a:sym typeface="Symbol" pitchFamily="-106" charset="2"/>
              </a:rPr>
              <a:t>1</a:t>
            </a:r>
            <a:r>
              <a:rPr lang="de-DE" sz="1800" i="1" smtClean="0">
                <a:solidFill>
                  <a:srgbClr val="CC0099"/>
                </a:solidFill>
                <a:sym typeface="Symbol" pitchFamily="-106" charset="2"/>
              </a:rPr>
              <a:t>  r</a:t>
            </a:r>
            <a:r>
              <a:rPr lang="de-DE" sz="1800" i="1" baseline="-25000" smtClean="0">
                <a:solidFill>
                  <a:srgbClr val="CC0099"/>
                </a:solidFill>
                <a:sym typeface="Symbol" pitchFamily="-106" charset="2"/>
              </a:rPr>
              <a:t>2</a:t>
            </a:r>
            <a:r>
              <a:rPr lang="de-DE" sz="1800" i="1" smtClean="0">
                <a:solidFill>
                  <a:srgbClr val="CC0099"/>
                </a:solidFill>
                <a:sym typeface="Symbol" pitchFamily="-106" charset="2"/>
              </a:rPr>
              <a:t>(A)  w</a:t>
            </a:r>
            <a:r>
              <a:rPr lang="de-DE" sz="1800" i="1" baseline="-25000" smtClean="0">
                <a:solidFill>
                  <a:srgbClr val="CC0099"/>
                </a:solidFill>
                <a:sym typeface="Symbol" pitchFamily="-106" charset="2"/>
              </a:rPr>
              <a:t>2</a:t>
            </a:r>
            <a:r>
              <a:rPr lang="de-DE" sz="1800" i="1" smtClean="0">
                <a:solidFill>
                  <a:srgbClr val="CC0099"/>
                </a:solidFill>
                <a:sym typeface="Symbol" pitchFamily="-106" charset="2"/>
              </a:rPr>
              <a:t>(A)  c</a:t>
            </a:r>
            <a:r>
              <a:rPr lang="de-DE" sz="1800" i="1" baseline="-25000" smtClean="0">
                <a:solidFill>
                  <a:srgbClr val="CC0099"/>
                </a:solidFill>
                <a:sym typeface="Symbol" pitchFamily="-106" charset="2"/>
              </a:rPr>
              <a:t>2</a:t>
            </a:r>
          </a:p>
          <a:p>
            <a:pPr lvl="1">
              <a:spcAft>
                <a:spcPct val="200000"/>
              </a:spcAft>
              <a:buFont typeface="Webdings" pitchFamily="-106" charset="2"/>
              <a:buNone/>
            </a:pPr>
            <a:r>
              <a:rPr lang="de-DE" sz="1800" i="1" smtClean="0">
                <a:solidFill>
                  <a:srgbClr val="FF0000"/>
                </a:solidFill>
              </a:rPr>
              <a:t>r</a:t>
            </a:r>
            <a:r>
              <a:rPr lang="de-DE" sz="1800" i="1" baseline="-25000" smtClean="0">
                <a:solidFill>
                  <a:srgbClr val="FF0000"/>
                </a:solidFill>
              </a:rPr>
              <a:t>1</a:t>
            </a:r>
            <a:r>
              <a:rPr lang="de-DE" sz="1800" i="1" smtClean="0">
                <a:solidFill>
                  <a:srgbClr val="FF0000"/>
                </a:solidFill>
              </a:rPr>
              <a:t>(A) </a:t>
            </a:r>
            <a:r>
              <a:rPr lang="de-DE" sz="1800" i="1" smtClean="0">
                <a:solidFill>
                  <a:srgbClr val="FF0000"/>
                </a:solidFill>
                <a:sym typeface="Symbol" pitchFamily="-106" charset="2"/>
              </a:rPr>
              <a:t> w</a:t>
            </a:r>
            <a:r>
              <a:rPr lang="de-DE" sz="1800" i="1" baseline="-25000" smtClean="0">
                <a:solidFill>
                  <a:srgbClr val="FF0000"/>
                </a:solidFill>
                <a:sym typeface="Symbol" pitchFamily="-106" charset="2"/>
              </a:rPr>
              <a:t>1</a:t>
            </a:r>
            <a:r>
              <a:rPr lang="de-DE" sz="1800" i="1" smtClean="0">
                <a:solidFill>
                  <a:srgbClr val="FF0000"/>
                </a:solidFill>
                <a:sym typeface="Symbol" pitchFamily="-106" charset="2"/>
              </a:rPr>
              <a:t>(A)  r</a:t>
            </a:r>
            <a:r>
              <a:rPr lang="de-DE" sz="1800" i="1" baseline="-25000" smtClean="0">
                <a:solidFill>
                  <a:srgbClr val="FF0000"/>
                </a:solidFill>
                <a:sym typeface="Symbol" pitchFamily="-106" charset="2"/>
              </a:rPr>
              <a:t>1</a:t>
            </a:r>
            <a:r>
              <a:rPr lang="de-DE" sz="1800" i="1" smtClean="0">
                <a:solidFill>
                  <a:srgbClr val="FF0000"/>
                </a:solidFill>
                <a:sym typeface="Symbol" pitchFamily="-106" charset="2"/>
              </a:rPr>
              <a:t>(B)</a:t>
            </a:r>
            <a:r>
              <a:rPr lang="de-DE" sz="1800" i="1" smtClean="0">
                <a:solidFill>
                  <a:srgbClr val="FF0000"/>
                </a:solidFill>
              </a:rPr>
              <a:t> </a:t>
            </a:r>
            <a:r>
              <a:rPr lang="de-DE" sz="1800" i="1" smtClean="0">
                <a:solidFill>
                  <a:srgbClr val="FF0000"/>
                </a:solidFill>
                <a:sym typeface="Symbol" pitchFamily="-106" charset="2"/>
              </a:rPr>
              <a:t> w</a:t>
            </a:r>
            <a:r>
              <a:rPr lang="de-DE" sz="1800" i="1" baseline="-25000" smtClean="0">
                <a:solidFill>
                  <a:srgbClr val="FF0000"/>
                </a:solidFill>
                <a:sym typeface="Symbol" pitchFamily="-106" charset="2"/>
              </a:rPr>
              <a:t>1</a:t>
            </a:r>
            <a:r>
              <a:rPr lang="de-DE" sz="1800" i="1" smtClean="0">
                <a:solidFill>
                  <a:srgbClr val="FF0000"/>
                </a:solidFill>
                <a:sym typeface="Symbol" pitchFamily="-106" charset="2"/>
              </a:rPr>
              <a:t>(B)  c</a:t>
            </a:r>
            <a:r>
              <a:rPr lang="de-DE" sz="1800" i="1" baseline="-25000" smtClean="0">
                <a:solidFill>
                  <a:srgbClr val="FF0000"/>
                </a:solidFill>
                <a:sym typeface="Symbol" pitchFamily="-106" charset="2"/>
              </a:rPr>
              <a:t>1</a:t>
            </a:r>
            <a:r>
              <a:rPr lang="de-DE" sz="1800" i="1" smtClean="0">
                <a:solidFill>
                  <a:srgbClr val="FF0000"/>
                </a:solidFill>
                <a:sym typeface="Symbol" pitchFamily="-106" charset="2"/>
              </a:rPr>
              <a:t>  r</a:t>
            </a:r>
            <a:r>
              <a:rPr lang="de-DE" sz="1800" i="1" baseline="-25000" smtClean="0">
                <a:solidFill>
                  <a:srgbClr val="FF0000"/>
                </a:solidFill>
                <a:sym typeface="Symbol" pitchFamily="-106" charset="2"/>
              </a:rPr>
              <a:t>2</a:t>
            </a:r>
            <a:r>
              <a:rPr lang="de-DE" sz="1800" i="1" smtClean="0">
                <a:solidFill>
                  <a:srgbClr val="FF0000"/>
                </a:solidFill>
                <a:sym typeface="Symbol" pitchFamily="-106" charset="2"/>
              </a:rPr>
              <a:t>(C)  w</a:t>
            </a:r>
            <a:r>
              <a:rPr lang="de-DE" sz="1800" i="1" baseline="-25000" smtClean="0">
                <a:solidFill>
                  <a:srgbClr val="FF0000"/>
                </a:solidFill>
                <a:sym typeface="Symbol" pitchFamily="-106" charset="2"/>
              </a:rPr>
              <a:t>2</a:t>
            </a:r>
            <a:r>
              <a:rPr lang="de-DE" sz="1800" i="1" smtClean="0">
                <a:solidFill>
                  <a:srgbClr val="FF0000"/>
                </a:solidFill>
                <a:sym typeface="Symbol" pitchFamily="-106" charset="2"/>
              </a:rPr>
              <a:t>(C)  r</a:t>
            </a:r>
            <a:r>
              <a:rPr lang="de-DE" sz="1800" i="1" baseline="-25000" smtClean="0">
                <a:solidFill>
                  <a:srgbClr val="FF0000"/>
                </a:solidFill>
                <a:sym typeface="Symbol" pitchFamily="-106" charset="2"/>
              </a:rPr>
              <a:t>2</a:t>
            </a:r>
            <a:r>
              <a:rPr lang="de-DE" sz="1800" i="1" smtClean="0">
                <a:solidFill>
                  <a:srgbClr val="FF0000"/>
                </a:solidFill>
                <a:sym typeface="Symbol" pitchFamily="-106" charset="2"/>
              </a:rPr>
              <a:t>(A)  w</a:t>
            </a:r>
            <a:r>
              <a:rPr lang="de-DE" sz="1800" i="1" baseline="-25000" smtClean="0">
                <a:solidFill>
                  <a:srgbClr val="FF0000"/>
                </a:solidFill>
                <a:sym typeface="Symbol" pitchFamily="-106" charset="2"/>
              </a:rPr>
              <a:t>2</a:t>
            </a:r>
            <a:r>
              <a:rPr lang="de-DE" sz="1800" i="1" smtClean="0">
                <a:solidFill>
                  <a:srgbClr val="FF0000"/>
                </a:solidFill>
                <a:sym typeface="Symbol" pitchFamily="-106" charset="2"/>
              </a:rPr>
              <a:t>(A)  c</a:t>
            </a:r>
            <a:r>
              <a:rPr lang="de-DE" sz="1800" i="1" baseline="-25000" smtClean="0">
                <a:solidFill>
                  <a:srgbClr val="FF0000"/>
                </a:solidFill>
                <a:sym typeface="Symbol" pitchFamily="-106" charset="2"/>
              </a:rPr>
              <a:t>2</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algn="ctr"/>
            <a:r>
              <a:rPr lang="de-DE" smtClean="0"/>
              <a:t>Serialisierbare Historie</a:t>
            </a:r>
          </a:p>
        </p:txBody>
      </p:sp>
      <p:sp>
        <p:nvSpPr>
          <p:cNvPr id="20483" name="Rectangle 3"/>
          <p:cNvSpPr>
            <a:spLocks noGrp="1" noChangeArrowheads="1"/>
          </p:cNvSpPr>
          <p:nvPr>
            <p:ph type="body" idx="1"/>
          </p:nvPr>
        </p:nvSpPr>
        <p:spPr>
          <a:xfrm>
            <a:off x="0" y="1219200"/>
            <a:ext cx="9144000" cy="1492250"/>
          </a:xfrm>
        </p:spPr>
        <p:txBody>
          <a:bodyPr/>
          <a:lstStyle/>
          <a:p>
            <a:pPr marL="0" indent="0">
              <a:spcAft>
                <a:spcPct val="50000"/>
              </a:spcAft>
              <a:buFont typeface="Webdings" pitchFamily="-106" charset="2"/>
              <a:buNone/>
            </a:pPr>
            <a:r>
              <a:rPr lang="de-DE" smtClean="0"/>
              <a:t>Eine Historie ist </a:t>
            </a:r>
            <a:r>
              <a:rPr lang="de-DE" i="1" smtClean="0"/>
              <a:t>serialisierbar</a:t>
            </a:r>
            <a:r>
              <a:rPr lang="de-DE" smtClean="0"/>
              <a:t> wenn sie äquivalent zu einer seriellen Historie </a:t>
            </a:r>
            <a:r>
              <a:rPr lang="de-DE" i="1" smtClean="0"/>
              <a:t>Hs</a:t>
            </a:r>
            <a:r>
              <a:rPr lang="de-DE" smtClean="0"/>
              <a:t> ist.</a:t>
            </a:r>
          </a:p>
          <a:p>
            <a:pPr marL="0" indent="0">
              <a:buFont typeface="Webdings" pitchFamily="-106" charset="2"/>
              <a:buNone/>
            </a:pPr>
            <a:r>
              <a:rPr lang="de-DE" b="1" smtClean="0">
                <a:solidFill>
                  <a:srgbClr val="CC0099"/>
                </a:solidFill>
              </a:rPr>
              <a:t>Historie und zugehöriger Serialisierbarkeitsgraph</a:t>
            </a:r>
          </a:p>
        </p:txBody>
      </p:sp>
      <p:sp>
        <p:nvSpPr>
          <p:cNvPr id="20484" name="Text Box 13"/>
          <p:cNvSpPr txBox="1">
            <a:spLocks noChangeArrowheads="1"/>
          </p:cNvSpPr>
          <p:nvPr/>
        </p:nvSpPr>
        <p:spPr bwMode="auto">
          <a:xfrm>
            <a:off x="2082800" y="2924175"/>
            <a:ext cx="1101725" cy="566738"/>
          </a:xfrm>
          <a:prstGeom prst="rect">
            <a:avLst/>
          </a:prstGeom>
          <a:noFill/>
          <a:ln w="12700">
            <a:noFill/>
            <a:miter lim="800000"/>
            <a:headEnd/>
            <a:tailEnd/>
          </a:ln>
        </p:spPr>
        <p:txBody>
          <a:bodyPr anchor="ctr"/>
          <a:lstStyle/>
          <a:p>
            <a:pPr>
              <a:spcBef>
                <a:spcPct val="50000"/>
              </a:spcBef>
            </a:pPr>
            <a:r>
              <a:rPr lang="de-DE" i="1">
                <a:latin typeface="Tahoma" pitchFamily="-106" charset="0"/>
              </a:rPr>
              <a:t>r</a:t>
            </a:r>
            <a:r>
              <a:rPr lang="de-DE" i="1" baseline="-25000">
                <a:latin typeface="Tahoma" pitchFamily="-106" charset="0"/>
              </a:rPr>
              <a:t>1</a:t>
            </a:r>
            <a:r>
              <a:rPr lang="de-DE" i="1">
                <a:latin typeface="Tahoma" pitchFamily="-106" charset="0"/>
              </a:rPr>
              <a:t>(A)</a:t>
            </a:r>
          </a:p>
        </p:txBody>
      </p:sp>
      <p:sp>
        <p:nvSpPr>
          <p:cNvPr id="20485" name="Text Box 14"/>
          <p:cNvSpPr txBox="1">
            <a:spLocks noChangeArrowheads="1"/>
          </p:cNvSpPr>
          <p:nvPr/>
        </p:nvSpPr>
        <p:spPr bwMode="auto">
          <a:xfrm>
            <a:off x="3744913" y="2924175"/>
            <a:ext cx="1101725" cy="566738"/>
          </a:xfrm>
          <a:prstGeom prst="rect">
            <a:avLst/>
          </a:prstGeom>
          <a:noFill/>
          <a:ln w="12700">
            <a:noFill/>
            <a:miter lim="800000"/>
            <a:headEnd/>
            <a:tailEnd/>
          </a:ln>
        </p:spPr>
        <p:txBody>
          <a:bodyPr anchor="ctr"/>
          <a:lstStyle/>
          <a:p>
            <a:pPr>
              <a:spcBef>
                <a:spcPct val="50000"/>
              </a:spcBef>
            </a:pPr>
            <a:r>
              <a:rPr lang="de-DE" i="1">
                <a:latin typeface="Tahoma" pitchFamily="-106" charset="0"/>
              </a:rPr>
              <a:t>w</a:t>
            </a:r>
            <a:r>
              <a:rPr lang="de-DE" i="1" baseline="-25000">
                <a:latin typeface="Tahoma" pitchFamily="-106" charset="0"/>
              </a:rPr>
              <a:t>1</a:t>
            </a:r>
            <a:r>
              <a:rPr lang="de-DE" i="1">
                <a:latin typeface="Tahoma" pitchFamily="-106" charset="0"/>
              </a:rPr>
              <a:t>(A)</a:t>
            </a:r>
          </a:p>
        </p:txBody>
      </p:sp>
      <p:sp>
        <p:nvSpPr>
          <p:cNvPr id="20486" name="Text Box 15"/>
          <p:cNvSpPr txBox="1">
            <a:spLocks noChangeArrowheads="1"/>
          </p:cNvSpPr>
          <p:nvPr/>
        </p:nvSpPr>
        <p:spPr bwMode="auto">
          <a:xfrm>
            <a:off x="5408613" y="2924175"/>
            <a:ext cx="1101725" cy="566738"/>
          </a:xfrm>
          <a:prstGeom prst="rect">
            <a:avLst/>
          </a:prstGeom>
          <a:noFill/>
          <a:ln w="12700">
            <a:noFill/>
            <a:miter lim="800000"/>
            <a:headEnd/>
            <a:tailEnd/>
          </a:ln>
        </p:spPr>
        <p:txBody>
          <a:bodyPr anchor="ctr"/>
          <a:lstStyle/>
          <a:p>
            <a:pPr>
              <a:spcBef>
                <a:spcPct val="50000"/>
              </a:spcBef>
            </a:pPr>
            <a:r>
              <a:rPr lang="de-DE" i="1">
                <a:latin typeface="Tahoma" pitchFamily="-106" charset="0"/>
              </a:rPr>
              <a:t>w</a:t>
            </a:r>
            <a:r>
              <a:rPr lang="de-DE" i="1" baseline="-25000">
                <a:latin typeface="Tahoma" pitchFamily="-106" charset="0"/>
              </a:rPr>
              <a:t>1</a:t>
            </a:r>
            <a:r>
              <a:rPr lang="de-DE" i="1">
                <a:latin typeface="Tahoma" pitchFamily="-106" charset="0"/>
              </a:rPr>
              <a:t>(B)</a:t>
            </a:r>
          </a:p>
        </p:txBody>
      </p:sp>
      <p:cxnSp>
        <p:nvCxnSpPr>
          <p:cNvPr id="20487" name="AutoShape 23"/>
          <p:cNvCxnSpPr>
            <a:cxnSpLocks noChangeShapeType="1"/>
            <a:stCxn id="20484" idx="3"/>
            <a:endCxn id="20485" idx="1"/>
          </p:cNvCxnSpPr>
          <p:nvPr/>
        </p:nvCxnSpPr>
        <p:spPr bwMode="auto">
          <a:xfrm>
            <a:off x="3184525" y="3206750"/>
            <a:ext cx="560388" cy="0"/>
          </a:xfrm>
          <a:prstGeom prst="straightConnector1">
            <a:avLst/>
          </a:prstGeom>
          <a:noFill/>
          <a:ln w="12700">
            <a:solidFill>
              <a:schemeClr val="tx1"/>
            </a:solidFill>
            <a:round/>
            <a:headEnd/>
            <a:tailEnd type="arrow" w="lg" len="med"/>
          </a:ln>
        </p:spPr>
      </p:cxnSp>
      <p:cxnSp>
        <p:nvCxnSpPr>
          <p:cNvPr id="20488" name="AutoShape 24"/>
          <p:cNvCxnSpPr>
            <a:cxnSpLocks noChangeShapeType="1"/>
            <a:stCxn id="20485" idx="3"/>
            <a:endCxn id="20486" idx="1"/>
          </p:cNvCxnSpPr>
          <p:nvPr/>
        </p:nvCxnSpPr>
        <p:spPr bwMode="auto">
          <a:xfrm>
            <a:off x="4846638" y="3206750"/>
            <a:ext cx="561975" cy="0"/>
          </a:xfrm>
          <a:prstGeom prst="straightConnector1">
            <a:avLst/>
          </a:prstGeom>
          <a:noFill/>
          <a:ln w="12700">
            <a:solidFill>
              <a:schemeClr val="tx1"/>
            </a:solidFill>
            <a:round/>
            <a:headEnd/>
            <a:tailEnd type="arrow" w="lg" len="med"/>
          </a:ln>
        </p:spPr>
      </p:cxnSp>
      <p:sp>
        <p:nvSpPr>
          <p:cNvPr id="20489" name="Text Box 7"/>
          <p:cNvSpPr txBox="1">
            <a:spLocks noChangeArrowheads="1"/>
          </p:cNvSpPr>
          <p:nvPr/>
        </p:nvSpPr>
        <p:spPr bwMode="auto">
          <a:xfrm>
            <a:off x="4716463" y="5589588"/>
            <a:ext cx="1101725" cy="566737"/>
          </a:xfrm>
          <a:prstGeom prst="rect">
            <a:avLst/>
          </a:prstGeom>
          <a:noFill/>
          <a:ln w="12700">
            <a:noFill/>
            <a:miter lim="800000"/>
            <a:headEnd/>
            <a:tailEnd/>
          </a:ln>
        </p:spPr>
        <p:txBody>
          <a:bodyPr anchor="ctr"/>
          <a:lstStyle/>
          <a:p>
            <a:pPr>
              <a:spcBef>
                <a:spcPct val="50000"/>
              </a:spcBef>
            </a:pPr>
            <a:r>
              <a:rPr lang="de-DE" i="1">
                <a:latin typeface="Tahoma" pitchFamily="-106" charset="0"/>
              </a:rPr>
              <a:t>r</a:t>
            </a:r>
            <a:r>
              <a:rPr lang="de-DE" i="1" baseline="-25000">
                <a:latin typeface="Tahoma" pitchFamily="-106" charset="0"/>
              </a:rPr>
              <a:t>3</a:t>
            </a:r>
            <a:r>
              <a:rPr lang="de-DE" i="1">
                <a:latin typeface="Tahoma" pitchFamily="-106" charset="0"/>
              </a:rPr>
              <a:t>(A)</a:t>
            </a:r>
          </a:p>
        </p:txBody>
      </p:sp>
      <p:sp>
        <p:nvSpPr>
          <p:cNvPr id="20490" name="Text Box 8"/>
          <p:cNvSpPr txBox="1">
            <a:spLocks noChangeArrowheads="1"/>
          </p:cNvSpPr>
          <p:nvPr/>
        </p:nvSpPr>
        <p:spPr bwMode="auto">
          <a:xfrm>
            <a:off x="6948488" y="5589588"/>
            <a:ext cx="1101725" cy="566737"/>
          </a:xfrm>
          <a:prstGeom prst="rect">
            <a:avLst/>
          </a:prstGeom>
          <a:noFill/>
          <a:ln w="12700">
            <a:noFill/>
            <a:miter lim="800000"/>
            <a:headEnd/>
            <a:tailEnd/>
          </a:ln>
        </p:spPr>
        <p:txBody>
          <a:bodyPr anchor="ctr"/>
          <a:lstStyle/>
          <a:p>
            <a:pPr>
              <a:spcBef>
                <a:spcPct val="50000"/>
              </a:spcBef>
            </a:pPr>
            <a:r>
              <a:rPr lang="de-DE" i="1">
                <a:latin typeface="Tahoma" pitchFamily="-106" charset="0"/>
              </a:rPr>
              <a:t>w</a:t>
            </a:r>
            <a:r>
              <a:rPr lang="de-DE" i="1" baseline="-25000">
                <a:latin typeface="Tahoma" pitchFamily="-106" charset="0"/>
              </a:rPr>
              <a:t>3</a:t>
            </a:r>
            <a:r>
              <a:rPr lang="de-DE" i="1">
                <a:latin typeface="Tahoma" pitchFamily="-106" charset="0"/>
              </a:rPr>
              <a:t>(A)</a:t>
            </a:r>
          </a:p>
        </p:txBody>
      </p:sp>
      <p:sp>
        <p:nvSpPr>
          <p:cNvPr id="20491" name="Text Box 9"/>
          <p:cNvSpPr txBox="1">
            <a:spLocks noChangeArrowheads="1"/>
          </p:cNvSpPr>
          <p:nvPr/>
        </p:nvSpPr>
        <p:spPr bwMode="auto">
          <a:xfrm>
            <a:off x="8459788" y="5589588"/>
            <a:ext cx="814387" cy="566737"/>
          </a:xfrm>
          <a:prstGeom prst="rect">
            <a:avLst/>
          </a:prstGeom>
          <a:noFill/>
          <a:ln w="12700">
            <a:noFill/>
            <a:miter lim="800000"/>
            <a:headEnd/>
            <a:tailEnd/>
          </a:ln>
        </p:spPr>
        <p:txBody>
          <a:bodyPr anchor="ctr"/>
          <a:lstStyle/>
          <a:p>
            <a:pPr>
              <a:spcBef>
                <a:spcPct val="50000"/>
              </a:spcBef>
            </a:pPr>
            <a:r>
              <a:rPr lang="de-DE" i="1">
                <a:latin typeface="Tahoma" pitchFamily="-106" charset="0"/>
              </a:rPr>
              <a:t>c</a:t>
            </a:r>
            <a:r>
              <a:rPr lang="de-DE" i="1" baseline="-25000">
                <a:latin typeface="Tahoma" pitchFamily="-106" charset="0"/>
              </a:rPr>
              <a:t>3</a:t>
            </a:r>
            <a:endParaRPr lang="de-DE" i="1">
              <a:latin typeface="Tahoma" pitchFamily="-106" charset="0"/>
            </a:endParaRPr>
          </a:p>
        </p:txBody>
      </p:sp>
      <p:sp>
        <p:nvSpPr>
          <p:cNvPr id="20492" name="Text Box 17"/>
          <p:cNvSpPr txBox="1">
            <a:spLocks noChangeArrowheads="1"/>
          </p:cNvSpPr>
          <p:nvPr/>
        </p:nvSpPr>
        <p:spPr bwMode="auto">
          <a:xfrm>
            <a:off x="3348038" y="4221163"/>
            <a:ext cx="1101725" cy="566737"/>
          </a:xfrm>
          <a:prstGeom prst="rect">
            <a:avLst/>
          </a:prstGeom>
          <a:noFill/>
          <a:ln w="12700">
            <a:noFill/>
            <a:miter lim="800000"/>
            <a:headEnd/>
            <a:tailEnd/>
          </a:ln>
        </p:spPr>
        <p:txBody>
          <a:bodyPr anchor="ctr"/>
          <a:lstStyle/>
          <a:p>
            <a:pPr>
              <a:spcBef>
                <a:spcPct val="50000"/>
              </a:spcBef>
            </a:pPr>
            <a:r>
              <a:rPr lang="de-DE" i="1">
                <a:latin typeface="Tahoma" pitchFamily="-106" charset="0"/>
              </a:rPr>
              <a:t>r</a:t>
            </a:r>
            <a:r>
              <a:rPr lang="de-DE" i="1" baseline="-25000">
                <a:latin typeface="Tahoma" pitchFamily="-106" charset="0"/>
              </a:rPr>
              <a:t>2</a:t>
            </a:r>
            <a:r>
              <a:rPr lang="de-DE" i="1">
                <a:latin typeface="Tahoma" pitchFamily="-106" charset="0"/>
              </a:rPr>
              <a:t>(A)</a:t>
            </a:r>
          </a:p>
        </p:txBody>
      </p:sp>
      <p:sp>
        <p:nvSpPr>
          <p:cNvPr id="20493" name="Text Box 18"/>
          <p:cNvSpPr txBox="1">
            <a:spLocks noChangeArrowheads="1"/>
          </p:cNvSpPr>
          <p:nvPr/>
        </p:nvSpPr>
        <p:spPr bwMode="auto">
          <a:xfrm>
            <a:off x="5408613" y="4262438"/>
            <a:ext cx="1101725" cy="566737"/>
          </a:xfrm>
          <a:prstGeom prst="rect">
            <a:avLst/>
          </a:prstGeom>
          <a:noFill/>
          <a:ln w="12700">
            <a:noFill/>
            <a:miter lim="800000"/>
            <a:headEnd/>
            <a:tailEnd/>
          </a:ln>
        </p:spPr>
        <p:txBody>
          <a:bodyPr anchor="ctr"/>
          <a:lstStyle/>
          <a:p>
            <a:pPr>
              <a:spcBef>
                <a:spcPct val="50000"/>
              </a:spcBef>
            </a:pPr>
            <a:r>
              <a:rPr lang="de-DE" i="1">
                <a:latin typeface="Tahoma" pitchFamily="-106" charset="0"/>
              </a:rPr>
              <a:t>w</a:t>
            </a:r>
            <a:r>
              <a:rPr lang="de-DE" i="1" baseline="-25000">
                <a:latin typeface="Tahoma" pitchFamily="-106" charset="0"/>
              </a:rPr>
              <a:t>2</a:t>
            </a:r>
            <a:r>
              <a:rPr lang="de-DE" i="1">
                <a:latin typeface="Tahoma" pitchFamily="-106" charset="0"/>
              </a:rPr>
              <a:t>(B)</a:t>
            </a:r>
          </a:p>
        </p:txBody>
      </p:sp>
      <p:sp>
        <p:nvSpPr>
          <p:cNvPr id="20494" name="Text Box 20"/>
          <p:cNvSpPr txBox="1">
            <a:spLocks noChangeArrowheads="1"/>
          </p:cNvSpPr>
          <p:nvPr/>
        </p:nvSpPr>
        <p:spPr bwMode="auto">
          <a:xfrm>
            <a:off x="7070725" y="4262438"/>
            <a:ext cx="1101725" cy="566737"/>
          </a:xfrm>
          <a:prstGeom prst="rect">
            <a:avLst/>
          </a:prstGeom>
          <a:noFill/>
          <a:ln w="12700">
            <a:noFill/>
            <a:miter lim="800000"/>
            <a:headEnd/>
            <a:tailEnd/>
          </a:ln>
        </p:spPr>
        <p:txBody>
          <a:bodyPr anchor="ctr"/>
          <a:lstStyle/>
          <a:p>
            <a:pPr>
              <a:spcBef>
                <a:spcPct val="50000"/>
              </a:spcBef>
            </a:pPr>
            <a:r>
              <a:rPr lang="de-DE" i="1">
                <a:latin typeface="Tahoma" pitchFamily="-106" charset="0"/>
              </a:rPr>
              <a:t>c</a:t>
            </a:r>
            <a:r>
              <a:rPr lang="de-DE" i="1" baseline="-25000">
                <a:latin typeface="Tahoma" pitchFamily="-106" charset="0"/>
              </a:rPr>
              <a:t>2</a:t>
            </a:r>
            <a:endParaRPr lang="de-DE" i="1">
              <a:latin typeface="Tahoma" pitchFamily="-106" charset="0"/>
            </a:endParaRPr>
          </a:p>
        </p:txBody>
      </p:sp>
      <p:cxnSp>
        <p:nvCxnSpPr>
          <p:cNvPr id="20495" name="AutoShape 21"/>
          <p:cNvCxnSpPr>
            <a:cxnSpLocks noChangeShapeType="1"/>
            <a:stCxn id="20489" idx="3"/>
            <a:endCxn id="20490" idx="1"/>
          </p:cNvCxnSpPr>
          <p:nvPr/>
        </p:nvCxnSpPr>
        <p:spPr bwMode="auto">
          <a:xfrm>
            <a:off x="5818188" y="5873750"/>
            <a:ext cx="1130300" cy="0"/>
          </a:xfrm>
          <a:prstGeom prst="straightConnector1">
            <a:avLst/>
          </a:prstGeom>
          <a:noFill/>
          <a:ln w="12700">
            <a:solidFill>
              <a:schemeClr val="tx1"/>
            </a:solidFill>
            <a:round/>
            <a:headEnd/>
            <a:tailEnd type="arrow" w="lg" len="med"/>
          </a:ln>
        </p:spPr>
      </p:cxnSp>
      <p:cxnSp>
        <p:nvCxnSpPr>
          <p:cNvPr id="20496" name="AutoShape 22"/>
          <p:cNvCxnSpPr>
            <a:cxnSpLocks noChangeShapeType="1"/>
            <a:stCxn id="20490" idx="3"/>
            <a:endCxn id="20491" idx="1"/>
          </p:cNvCxnSpPr>
          <p:nvPr/>
        </p:nvCxnSpPr>
        <p:spPr bwMode="auto">
          <a:xfrm>
            <a:off x="8050213" y="5873750"/>
            <a:ext cx="409575" cy="0"/>
          </a:xfrm>
          <a:prstGeom prst="straightConnector1">
            <a:avLst/>
          </a:prstGeom>
          <a:noFill/>
          <a:ln w="12700">
            <a:solidFill>
              <a:schemeClr val="tx1"/>
            </a:solidFill>
            <a:round/>
            <a:headEnd/>
            <a:tailEnd type="arrow" w="lg" len="med"/>
          </a:ln>
        </p:spPr>
      </p:cxnSp>
      <p:cxnSp>
        <p:nvCxnSpPr>
          <p:cNvPr id="20497" name="AutoShape 30"/>
          <p:cNvCxnSpPr>
            <a:cxnSpLocks noChangeShapeType="1"/>
            <a:stCxn id="20492" idx="3"/>
            <a:endCxn id="20493" idx="1"/>
          </p:cNvCxnSpPr>
          <p:nvPr/>
        </p:nvCxnSpPr>
        <p:spPr bwMode="auto">
          <a:xfrm>
            <a:off x="4449763" y="4505325"/>
            <a:ext cx="958850" cy="41275"/>
          </a:xfrm>
          <a:prstGeom prst="straightConnector1">
            <a:avLst/>
          </a:prstGeom>
          <a:noFill/>
          <a:ln w="12700">
            <a:solidFill>
              <a:schemeClr val="tx1"/>
            </a:solidFill>
            <a:round/>
            <a:headEnd/>
            <a:tailEnd type="arrow" w="lg" len="med"/>
          </a:ln>
        </p:spPr>
      </p:cxnSp>
      <p:cxnSp>
        <p:nvCxnSpPr>
          <p:cNvPr id="20498" name="AutoShape 31"/>
          <p:cNvCxnSpPr>
            <a:cxnSpLocks noChangeShapeType="1"/>
            <a:stCxn id="20493" idx="3"/>
            <a:endCxn id="20494" idx="1"/>
          </p:cNvCxnSpPr>
          <p:nvPr/>
        </p:nvCxnSpPr>
        <p:spPr bwMode="auto">
          <a:xfrm>
            <a:off x="6510338" y="4546600"/>
            <a:ext cx="560387" cy="0"/>
          </a:xfrm>
          <a:prstGeom prst="straightConnector1">
            <a:avLst/>
          </a:prstGeom>
          <a:noFill/>
          <a:ln w="12700">
            <a:solidFill>
              <a:schemeClr val="tx1"/>
            </a:solidFill>
            <a:round/>
            <a:headEnd/>
            <a:tailEnd type="arrow" w="lg" len="med"/>
          </a:ln>
        </p:spPr>
      </p:cxnSp>
      <p:sp>
        <p:nvSpPr>
          <p:cNvPr id="20499" name="Text Box 34"/>
          <p:cNvSpPr txBox="1">
            <a:spLocks noChangeArrowheads="1"/>
          </p:cNvSpPr>
          <p:nvPr/>
        </p:nvSpPr>
        <p:spPr bwMode="auto">
          <a:xfrm>
            <a:off x="1042988" y="4262438"/>
            <a:ext cx="1101725" cy="566737"/>
          </a:xfrm>
          <a:prstGeom prst="rect">
            <a:avLst/>
          </a:prstGeom>
          <a:noFill/>
          <a:ln w="12700">
            <a:noFill/>
            <a:miter lim="800000"/>
            <a:headEnd/>
            <a:tailEnd/>
          </a:ln>
        </p:spPr>
        <p:txBody>
          <a:bodyPr anchor="ctr"/>
          <a:lstStyle/>
          <a:p>
            <a:pPr>
              <a:spcBef>
                <a:spcPct val="50000"/>
              </a:spcBef>
            </a:pPr>
            <a:r>
              <a:rPr lang="de-DE" i="1">
                <a:latin typeface="Tahoma" pitchFamily="-106" charset="0"/>
              </a:rPr>
              <a:t>H =</a:t>
            </a:r>
          </a:p>
        </p:txBody>
      </p:sp>
      <p:sp>
        <p:nvSpPr>
          <p:cNvPr id="20500" name="Text Box 69"/>
          <p:cNvSpPr txBox="1">
            <a:spLocks noChangeArrowheads="1"/>
          </p:cNvSpPr>
          <p:nvPr/>
        </p:nvSpPr>
        <p:spPr bwMode="auto">
          <a:xfrm>
            <a:off x="7069138" y="2924175"/>
            <a:ext cx="1101725" cy="566738"/>
          </a:xfrm>
          <a:prstGeom prst="rect">
            <a:avLst/>
          </a:prstGeom>
          <a:noFill/>
          <a:ln w="12700">
            <a:noFill/>
            <a:miter lim="800000"/>
            <a:headEnd/>
            <a:tailEnd/>
          </a:ln>
        </p:spPr>
        <p:txBody>
          <a:bodyPr anchor="ctr"/>
          <a:lstStyle/>
          <a:p>
            <a:pPr>
              <a:spcBef>
                <a:spcPct val="50000"/>
              </a:spcBef>
            </a:pPr>
            <a:r>
              <a:rPr lang="de-DE" i="1">
                <a:latin typeface="Tahoma" pitchFamily="-106" charset="0"/>
              </a:rPr>
              <a:t>c</a:t>
            </a:r>
            <a:r>
              <a:rPr lang="de-DE" i="1" baseline="-25000">
                <a:latin typeface="Tahoma" pitchFamily="-106" charset="0"/>
              </a:rPr>
              <a:t>1</a:t>
            </a:r>
            <a:endParaRPr lang="de-DE" i="1">
              <a:latin typeface="Tahoma" pitchFamily="-106" charset="0"/>
            </a:endParaRPr>
          </a:p>
        </p:txBody>
      </p:sp>
      <p:cxnSp>
        <p:nvCxnSpPr>
          <p:cNvPr id="20501" name="AutoShape 70"/>
          <p:cNvCxnSpPr>
            <a:cxnSpLocks noChangeShapeType="1"/>
            <a:stCxn id="20486" idx="3"/>
            <a:endCxn id="20500" idx="1"/>
          </p:cNvCxnSpPr>
          <p:nvPr/>
        </p:nvCxnSpPr>
        <p:spPr bwMode="auto">
          <a:xfrm>
            <a:off x="6510338" y="3206750"/>
            <a:ext cx="558800" cy="0"/>
          </a:xfrm>
          <a:prstGeom prst="straightConnector1">
            <a:avLst/>
          </a:prstGeom>
          <a:noFill/>
          <a:ln w="12700">
            <a:solidFill>
              <a:schemeClr val="tx1"/>
            </a:solidFill>
            <a:round/>
            <a:headEnd/>
            <a:tailEnd type="arrow" w="lg" len="med"/>
          </a:ln>
        </p:spPr>
      </p:cxnSp>
      <p:cxnSp>
        <p:nvCxnSpPr>
          <p:cNvPr id="20502" name="AutoShape 71"/>
          <p:cNvCxnSpPr>
            <a:cxnSpLocks noChangeShapeType="1"/>
            <a:stCxn id="20485" idx="2"/>
            <a:endCxn id="20489" idx="0"/>
          </p:cNvCxnSpPr>
          <p:nvPr/>
        </p:nvCxnSpPr>
        <p:spPr bwMode="auto">
          <a:xfrm rot="16200000" flipH="1">
            <a:off x="3732212" y="4054476"/>
            <a:ext cx="2098675" cy="971550"/>
          </a:xfrm>
          <a:prstGeom prst="curvedConnector3">
            <a:avLst>
              <a:gd name="adj1" fmla="val 35171"/>
            </a:avLst>
          </a:prstGeom>
          <a:noFill/>
          <a:ln w="12700">
            <a:solidFill>
              <a:schemeClr val="tx1"/>
            </a:solidFill>
            <a:round/>
            <a:headEnd/>
            <a:tailEnd type="arrow" w="lg" len="med"/>
          </a:ln>
        </p:spPr>
      </p:cxnSp>
      <p:cxnSp>
        <p:nvCxnSpPr>
          <p:cNvPr id="20503" name="AutoShape 72"/>
          <p:cNvCxnSpPr>
            <a:cxnSpLocks noChangeShapeType="1"/>
            <a:stCxn id="20492" idx="0"/>
            <a:endCxn id="20485" idx="2"/>
          </p:cNvCxnSpPr>
          <p:nvPr/>
        </p:nvCxnSpPr>
        <p:spPr bwMode="auto">
          <a:xfrm flipV="1">
            <a:off x="3898900" y="3490913"/>
            <a:ext cx="396875" cy="730250"/>
          </a:xfrm>
          <a:prstGeom prst="straightConnector1">
            <a:avLst/>
          </a:prstGeom>
          <a:noFill/>
          <a:ln w="12700">
            <a:solidFill>
              <a:schemeClr val="tx1"/>
            </a:solidFill>
            <a:round/>
            <a:headEnd/>
            <a:tailEnd type="arrow" w="lg" len="med"/>
          </a:ln>
        </p:spPr>
      </p:cxnSp>
      <p:cxnSp>
        <p:nvCxnSpPr>
          <p:cNvPr id="20504" name="AutoShape 73"/>
          <p:cNvCxnSpPr>
            <a:cxnSpLocks noChangeShapeType="1"/>
            <a:stCxn id="20493" idx="0"/>
            <a:endCxn id="20486" idx="2"/>
          </p:cNvCxnSpPr>
          <p:nvPr/>
        </p:nvCxnSpPr>
        <p:spPr bwMode="auto">
          <a:xfrm flipV="1">
            <a:off x="5959475" y="3490913"/>
            <a:ext cx="0" cy="771525"/>
          </a:xfrm>
          <a:prstGeom prst="straightConnector1">
            <a:avLst/>
          </a:prstGeom>
          <a:noFill/>
          <a:ln w="12700">
            <a:solidFill>
              <a:schemeClr val="tx1"/>
            </a:solidFill>
            <a:round/>
            <a:headEnd/>
            <a:tailEnd type="arrow" w="lg" len="med"/>
          </a:ln>
        </p:spPr>
      </p:cxnSp>
      <p:cxnSp>
        <p:nvCxnSpPr>
          <p:cNvPr id="20505" name="AutoShape 74"/>
          <p:cNvCxnSpPr>
            <a:cxnSpLocks noChangeShapeType="1"/>
            <a:stCxn id="20492" idx="2"/>
            <a:endCxn id="20490" idx="0"/>
          </p:cNvCxnSpPr>
          <p:nvPr/>
        </p:nvCxnSpPr>
        <p:spPr bwMode="auto">
          <a:xfrm>
            <a:off x="3898900" y="4787900"/>
            <a:ext cx="3600450" cy="801688"/>
          </a:xfrm>
          <a:prstGeom prst="straightConnector1">
            <a:avLst/>
          </a:prstGeom>
          <a:noFill/>
          <a:ln w="12700">
            <a:solidFill>
              <a:schemeClr val="tx1"/>
            </a:solidFill>
            <a:round/>
            <a:headEnd/>
            <a:tailEnd type="arrow" w="lg" len="med"/>
          </a:ln>
        </p:spPr>
      </p:cxn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algn="ctr"/>
            <a:r>
              <a:rPr lang="de-DE" smtClean="0"/>
              <a:t>Serialisierbarkeitsgraph</a:t>
            </a:r>
          </a:p>
        </p:txBody>
      </p:sp>
      <p:sp>
        <p:nvSpPr>
          <p:cNvPr id="21507" name="Text Box 20"/>
          <p:cNvSpPr txBox="1">
            <a:spLocks noChangeArrowheads="1"/>
          </p:cNvSpPr>
          <p:nvPr/>
        </p:nvSpPr>
        <p:spPr bwMode="auto">
          <a:xfrm>
            <a:off x="1524000" y="2286000"/>
            <a:ext cx="1485900" cy="558800"/>
          </a:xfrm>
          <a:prstGeom prst="rect">
            <a:avLst/>
          </a:prstGeom>
          <a:noFill/>
          <a:ln w="12700">
            <a:noFill/>
            <a:miter lim="800000"/>
            <a:headEnd/>
            <a:tailEnd/>
          </a:ln>
        </p:spPr>
        <p:txBody>
          <a:bodyPr anchor="ctr"/>
          <a:lstStyle/>
          <a:p>
            <a:pPr>
              <a:spcBef>
                <a:spcPct val="50000"/>
              </a:spcBef>
            </a:pPr>
            <a:r>
              <a:rPr lang="de-DE" i="1">
                <a:latin typeface="Tahoma" pitchFamily="-106" charset="0"/>
              </a:rPr>
              <a:t>SG(H )=</a:t>
            </a:r>
          </a:p>
        </p:txBody>
      </p:sp>
      <p:sp>
        <p:nvSpPr>
          <p:cNvPr id="21508" name="Text Box 7"/>
          <p:cNvSpPr txBox="1">
            <a:spLocks noChangeArrowheads="1"/>
          </p:cNvSpPr>
          <p:nvPr/>
        </p:nvSpPr>
        <p:spPr bwMode="auto">
          <a:xfrm>
            <a:off x="4319588" y="1371600"/>
            <a:ext cx="1095375" cy="412750"/>
          </a:xfrm>
          <a:prstGeom prst="rect">
            <a:avLst/>
          </a:prstGeom>
          <a:noFill/>
          <a:ln w="12700">
            <a:noFill/>
            <a:miter lim="800000"/>
            <a:headEnd/>
            <a:tailEnd/>
          </a:ln>
        </p:spPr>
        <p:txBody>
          <a:bodyPr anchor="ctr"/>
          <a:lstStyle/>
          <a:p>
            <a:pPr>
              <a:spcBef>
                <a:spcPct val="50000"/>
              </a:spcBef>
            </a:pPr>
            <a:r>
              <a:rPr lang="de-DE" i="1">
                <a:latin typeface="Tahoma" pitchFamily="-106" charset="0"/>
              </a:rPr>
              <a:t>T</a:t>
            </a:r>
            <a:r>
              <a:rPr lang="de-DE" i="1" baseline="-25000">
                <a:latin typeface="Tahoma" pitchFamily="-106" charset="0"/>
              </a:rPr>
              <a:t>3</a:t>
            </a:r>
            <a:endParaRPr lang="de-DE" i="1">
              <a:latin typeface="Tahoma" pitchFamily="-106" charset="0"/>
            </a:endParaRPr>
          </a:p>
        </p:txBody>
      </p:sp>
      <p:sp>
        <p:nvSpPr>
          <p:cNvPr id="21509" name="Text Box 12"/>
          <p:cNvSpPr txBox="1">
            <a:spLocks noChangeArrowheads="1"/>
          </p:cNvSpPr>
          <p:nvPr/>
        </p:nvSpPr>
        <p:spPr bwMode="auto">
          <a:xfrm>
            <a:off x="4319588" y="3321050"/>
            <a:ext cx="1095375" cy="412750"/>
          </a:xfrm>
          <a:prstGeom prst="rect">
            <a:avLst/>
          </a:prstGeom>
          <a:noFill/>
          <a:ln w="12700">
            <a:noFill/>
            <a:miter lim="800000"/>
            <a:headEnd/>
            <a:tailEnd/>
          </a:ln>
        </p:spPr>
        <p:txBody>
          <a:bodyPr anchor="ctr"/>
          <a:lstStyle/>
          <a:p>
            <a:pPr>
              <a:spcBef>
                <a:spcPct val="50000"/>
              </a:spcBef>
            </a:pPr>
            <a:r>
              <a:rPr lang="de-DE" i="1">
                <a:latin typeface="Tahoma" pitchFamily="-106" charset="0"/>
              </a:rPr>
              <a:t>T</a:t>
            </a:r>
            <a:r>
              <a:rPr lang="de-DE" i="1" baseline="-25000">
                <a:latin typeface="Tahoma" pitchFamily="-106" charset="0"/>
              </a:rPr>
              <a:t>1</a:t>
            </a:r>
            <a:endParaRPr lang="de-DE" i="1">
              <a:latin typeface="Tahoma" pitchFamily="-106" charset="0"/>
            </a:endParaRPr>
          </a:p>
        </p:txBody>
      </p:sp>
      <p:sp>
        <p:nvSpPr>
          <p:cNvPr id="21510" name="Text Box 13"/>
          <p:cNvSpPr txBox="1">
            <a:spLocks noChangeArrowheads="1"/>
          </p:cNvSpPr>
          <p:nvPr/>
        </p:nvSpPr>
        <p:spPr bwMode="auto">
          <a:xfrm>
            <a:off x="2667000" y="2347913"/>
            <a:ext cx="1095375" cy="412750"/>
          </a:xfrm>
          <a:prstGeom prst="rect">
            <a:avLst/>
          </a:prstGeom>
          <a:noFill/>
          <a:ln w="12700">
            <a:noFill/>
            <a:miter lim="800000"/>
            <a:headEnd/>
            <a:tailEnd/>
          </a:ln>
        </p:spPr>
        <p:txBody>
          <a:bodyPr anchor="ctr"/>
          <a:lstStyle/>
          <a:p>
            <a:pPr>
              <a:spcBef>
                <a:spcPct val="50000"/>
              </a:spcBef>
            </a:pPr>
            <a:r>
              <a:rPr lang="de-DE" i="1">
                <a:latin typeface="Tahoma" pitchFamily="-106" charset="0"/>
              </a:rPr>
              <a:t>T</a:t>
            </a:r>
            <a:r>
              <a:rPr lang="de-DE" i="1" baseline="-25000">
                <a:latin typeface="Tahoma" pitchFamily="-106" charset="0"/>
              </a:rPr>
              <a:t>2</a:t>
            </a:r>
            <a:endParaRPr lang="de-DE" i="1">
              <a:latin typeface="Tahoma" pitchFamily="-106" charset="0"/>
            </a:endParaRPr>
          </a:p>
        </p:txBody>
      </p:sp>
      <p:cxnSp>
        <p:nvCxnSpPr>
          <p:cNvPr id="21511" name="AutoShape 25"/>
          <p:cNvCxnSpPr>
            <a:cxnSpLocks noChangeShapeType="1"/>
            <a:stCxn id="21509" idx="0"/>
            <a:endCxn id="21508" idx="2"/>
          </p:cNvCxnSpPr>
          <p:nvPr/>
        </p:nvCxnSpPr>
        <p:spPr bwMode="auto">
          <a:xfrm flipV="1">
            <a:off x="4867275" y="1784350"/>
            <a:ext cx="0" cy="1536700"/>
          </a:xfrm>
          <a:prstGeom prst="straightConnector1">
            <a:avLst/>
          </a:prstGeom>
          <a:noFill/>
          <a:ln w="12700">
            <a:solidFill>
              <a:schemeClr val="tx1"/>
            </a:solidFill>
            <a:round/>
            <a:headEnd/>
            <a:tailEnd type="arrow" w="lg" len="med"/>
          </a:ln>
        </p:spPr>
      </p:cxnSp>
      <p:cxnSp>
        <p:nvCxnSpPr>
          <p:cNvPr id="21512" name="AutoShape 26"/>
          <p:cNvCxnSpPr>
            <a:cxnSpLocks noChangeShapeType="1"/>
            <a:stCxn id="21510" idx="2"/>
            <a:endCxn id="21509" idx="1"/>
          </p:cNvCxnSpPr>
          <p:nvPr/>
        </p:nvCxnSpPr>
        <p:spPr bwMode="auto">
          <a:xfrm>
            <a:off x="3214688" y="2760663"/>
            <a:ext cx="1104900" cy="766762"/>
          </a:xfrm>
          <a:prstGeom prst="straightConnector1">
            <a:avLst/>
          </a:prstGeom>
          <a:noFill/>
          <a:ln w="12700">
            <a:solidFill>
              <a:schemeClr val="tx1"/>
            </a:solidFill>
            <a:round/>
            <a:headEnd/>
            <a:tailEnd type="arrow" w="lg" len="med"/>
          </a:ln>
        </p:spPr>
      </p:cxnSp>
      <p:cxnSp>
        <p:nvCxnSpPr>
          <p:cNvPr id="21513" name="AutoShape 28"/>
          <p:cNvCxnSpPr>
            <a:cxnSpLocks noChangeShapeType="1"/>
            <a:stCxn id="21510" idx="0"/>
            <a:endCxn id="21508" idx="1"/>
          </p:cNvCxnSpPr>
          <p:nvPr/>
        </p:nvCxnSpPr>
        <p:spPr bwMode="auto">
          <a:xfrm flipV="1">
            <a:off x="3214688" y="1577975"/>
            <a:ext cx="1104900" cy="769938"/>
          </a:xfrm>
          <a:prstGeom prst="straightConnector1">
            <a:avLst/>
          </a:prstGeom>
          <a:noFill/>
          <a:ln w="12700">
            <a:solidFill>
              <a:schemeClr val="tx1"/>
            </a:solidFill>
            <a:round/>
            <a:headEnd/>
            <a:tailEnd type="arrow" w="lg" len="sm"/>
          </a:ln>
        </p:spPr>
      </p:cxnSp>
      <p:sp>
        <p:nvSpPr>
          <p:cNvPr id="21514" name="Text Box 30"/>
          <p:cNvSpPr txBox="1">
            <a:spLocks noChangeArrowheads="1"/>
          </p:cNvSpPr>
          <p:nvPr/>
        </p:nvSpPr>
        <p:spPr bwMode="auto">
          <a:xfrm>
            <a:off x="0" y="4267200"/>
            <a:ext cx="9296400" cy="1917700"/>
          </a:xfrm>
          <a:prstGeom prst="rect">
            <a:avLst/>
          </a:prstGeom>
          <a:noFill/>
          <a:ln w="12700">
            <a:noFill/>
            <a:miter lim="800000"/>
            <a:headEnd/>
            <a:tailEnd/>
          </a:ln>
        </p:spPr>
        <p:txBody>
          <a:bodyPr>
            <a:spAutoFit/>
          </a:bodyPr>
          <a:lstStyle/>
          <a:p>
            <a:pPr algn="l">
              <a:spcBef>
                <a:spcPct val="50000"/>
              </a:spcBef>
              <a:spcAft>
                <a:spcPct val="50000"/>
              </a:spcAft>
              <a:buClr>
                <a:schemeClr val="accent2"/>
              </a:buClr>
              <a:buFont typeface="Webdings" pitchFamily="-106" charset="2"/>
              <a:buChar char="="/>
            </a:pPr>
            <a:r>
              <a:rPr kumimoji="1" lang="de-DE" i="1">
                <a:latin typeface="Tahoma" pitchFamily="-106" charset="0"/>
                <a:sym typeface="Symbol" pitchFamily="-106" charset="2"/>
              </a:rPr>
              <a:t>w</a:t>
            </a:r>
            <a:r>
              <a:rPr kumimoji="1" lang="de-DE" i="1" baseline="-25000">
                <a:latin typeface="Tahoma" pitchFamily="-106" charset="0"/>
                <a:sym typeface="Symbol" pitchFamily="-106" charset="2"/>
              </a:rPr>
              <a:t>1</a:t>
            </a:r>
            <a:r>
              <a:rPr kumimoji="1" lang="de-DE" i="1">
                <a:latin typeface="Tahoma" pitchFamily="-106" charset="0"/>
                <a:sym typeface="Symbol" pitchFamily="-106" charset="2"/>
              </a:rPr>
              <a:t>(A)  r</a:t>
            </a:r>
            <a:r>
              <a:rPr kumimoji="1" lang="de-DE" i="1" baseline="-25000">
                <a:latin typeface="Tahoma" pitchFamily="-106" charset="0"/>
                <a:sym typeface="Symbol" pitchFamily="-106" charset="2"/>
              </a:rPr>
              <a:t>3</a:t>
            </a:r>
            <a:r>
              <a:rPr kumimoji="1" lang="de-DE" i="1">
                <a:latin typeface="Tahoma" pitchFamily="-106" charset="0"/>
                <a:sym typeface="Symbol" pitchFamily="-106" charset="2"/>
              </a:rPr>
              <a:t>(A)</a:t>
            </a:r>
            <a:r>
              <a:rPr lang="de-DE">
                <a:latin typeface="Tahoma" pitchFamily="-106" charset="0"/>
              </a:rPr>
              <a:t> der Historie </a:t>
            </a:r>
            <a:r>
              <a:rPr lang="de-DE" i="1">
                <a:latin typeface="Tahoma" pitchFamily="-106" charset="0"/>
              </a:rPr>
              <a:t>H</a:t>
            </a:r>
            <a:r>
              <a:rPr lang="de-DE">
                <a:latin typeface="Tahoma" pitchFamily="-106" charset="0"/>
              </a:rPr>
              <a:t>  führt zur Kante </a:t>
            </a:r>
            <a:r>
              <a:rPr lang="de-DE" i="1">
                <a:latin typeface="Tahoma" pitchFamily="-106" charset="0"/>
              </a:rPr>
              <a:t>T</a:t>
            </a:r>
            <a:r>
              <a:rPr lang="de-DE" i="1" baseline="-25000">
                <a:latin typeface="Tahoma" pitchFamily="-106" charset="0"/>
              </a:rPr>
              <a:t>1</a:t>
            </a:r>
            <a:r>
              <a:rPr lang="de-DE" i="1">
                <a:latin typeface="Tahoma" pitchFamily="-106" charset="0"/>
              </a:rPr>
              <a:t> </a:t>
            </a:r>
            <a:r>
              <a:rPr kumimoji="1" lang="de-DE" i="1">
                <a:latin typeface="Tahoma" pitchFamily="-106" charset="0"/>
                <a:sym typeface="Symbol" pitchFamily="-106" charset="2"/>
              </a:rPr>
              <a:t> T</a:t>
            </a:r>
            <a:r>
              <a:rPr kumimoji="1" lang="de-DE" i="1" baseline="-25000">
                <a:latin typeface="Tahoma" pitchFamily="-106" charset="0"/>
                <a:sym typeface="Symbol" pitchFamily="-106" charset="2"/>
              </a:rPr>
              <a:t>3</a:t>
            </a:r>
            <a:r>
              <a:rPr kumimoji="1" lang="de-DE">
                <a:latin typeface="Tahoma" pitchFamily="-106" charset="0"/>
                <a:sym typeface="Symbol" pitchFamily="-106" charset="2"/>
              </a:rPr>
              <a:t> des SG</a:t>
            </a:r>
          </a:p>
          <a:p>
            <a:pPr algn="l">
              <a:spcBef>
                <a:spcPct val="50000"/>
              </a:spcBef>
              <a:spcAft>
                <a:spcPct val="50000"/>
              </a:spcAft>
              <a:buClr>
                <a:schemeClr val="accent2"/>
              </a:buClr>
              <a:buFont typeface="Webdings" pitchFamily="-106" charset="2"/>
              <a:buChar char="="/>
            </a:pPr>
            <a:r>
              <a:rPr kumimoji="1" lang="de-DE">
                <a:latin typeface="Tahoma" pitchFamily="-106" charset="0"/>
                <a:sym typeface="Symbol" pitchFamily="-106" charset="2"/>
              </a:rPr>
              <a:t>weitere Kanten analog</a:t>
            </a:r>
          </a:p>
          <a:p>
            <a:pPr algn="l">
              <a:spcBef>
                <a:spcPct val="50000"/>
              </a:spcBef>
              <a:spcAft>
                <a:spcPct val="50000"/>
              </a:spcAft>
              <a:buClr>
                <a:schemeClr val="accent2"/>
              </a:buClr>
              <a:buFont typeface="Webdings" pitchFamily="-106" charset="2"/>
              <a:buChar char="="/>
            </a:pPr>
            <a:r>
              <a:rPr kumimoji="1" lang="de-DE">
                <a:latin typeface="Tahoma" pitchFamily="-106" charset="0"/>
                <a:sym typeface="Symbol" pitchFamily="-106" charset="2"/>
              </a:rPr>
              <a:t>„Verdichtung“ der Historie</a:t>
            </a:r>
            <a:endParaRPr kumimoji="1" lang="de-DE" i="1">
              <a:latin typeface="Tahoma" pitchFamily="-106" charset="0"/>
              <a:sym typeface="Symbol" pitchFamily="-106" charset="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xfrm>
            <a:off x="0" y="0"/>
            <a:ext cx="9144000" cy="838200"/>
          </a:xfrm>
        </p:spPr>
        <p:txBody>
          <a:bodyPr/>
          <a:lstStyle/>
          <a:p>
            <a:pPr algn="ctr"/>
            <a:r>
              <a:rPr lang="de-DE" smtClean="0"/>
              <a:t>Serialisierbarkeitstheorem</a:t>
            </a:r>
          </a:p>
        </p:txBody>
      </p:sp>
      <p:sp>
        <p:nvSpPr>
          <p:cNvPr id="2052" name="Rectangle 3"/>
          <p:cNvSpPr>
            <a:spLocks noGrp="1" noChangeArrowheads="1"/>
          </p:cNvSpPr>
          <p:nvPr>
            <p:ph type="body" idx="1"/>
          </p:nvPr>
        </p:nvSpPr>
        <p:spPr>
          <a:xfrm>
            <a:off x="0" y="1219200"/>
            <a:ext cx="9144000" cy="3400425"/>
          </a:xfrm>
        </p:spPr>
        <p:txBody>
          <a:bodyPr/>
          <a:lstStyle/>
          <a:p>
            <a:pPr marL="0" indent="0">
              <a:spcAft>
                <a:spcPct val="100000"/>
              </a:spcAft>
              <a:buFont typeface="Webdings" pitchFamily="-106" charset="2"/>
              <a:buNone/>
            </a:pPr>
            <a:r>
              <a:rPr lang="de-DE" smtClean="0"/>
              <a:t>Eine Historie </a:t>
            </a:r>
            <a:r>
              <a:rPr lang="de-DE" i="1" smtClean="0"/>
              <a:t>H</a:t>
            </a:r>
            <a:r>
              <a:rPr lang="de-DE" smtClean="0"/>
              <a:t> ist genau dann </a:t>
            </a:r>
            <a:r>
              <a:rPr lang="de-DE" i="1" smtClean="0"/>
              <a:t>serialisierbar</a:t>
            </a:r>
            <a:r>
              <a:rPr lang="de-DE" smtClean="0"/>
              <a:t>, wenn der zugehörige Serialisierbarkeitsgraph </a:t>
            </a:r>
            <a:r>
              <a:rPr lang="de-DE" i="1" smtClean="0"/>
              <a:t>SG(H) </a:t>
            </a:r>
            <a:r>
              <a:rPr lang="de-DE" smtClean="0"/>
              <a:t>azyklisch ist.</a:t>
            </a:r>
          </a:p>
          <a:p>
            <a:pPr marL="0" indent="0">
              <a:buFont typeface="Webdings" pitchFamily="-106" charset="2"/>
              <a:buNone/>
            </a:pPr>
            <a:r>
              <a:rPr lang="de-DE" b="1" smtClean="0">
                <a:solidFill>
                  <a:srgbClr val="CC0099"/>
                </a:solidFill>
              </a:rPr>
              <a:t>Historie</a:t>
            </a:r>
          </a:p>
          <a:p>
            <a:pPr marL="0" indent="0" algn="ctr">
              <a:buFont typeface="Webdings" pitchFamily="-106" charset="2"/>
              <a:buNone/>
            </a:pPr>
            <a:r>
              <a:rPr lang="de-DE" smtClean="0">
                <a:solidFill>
                  <a:srgbClr val="FF6600"/>
                </a:solidFill>
              </a:rPr>
              <a:t>H =</a:t>
            </a:r>
          </a:p>
          <a:p>
            <a:pPr marL="0" indent="0" algn="ctr">
              <a:spcAft>
                <a:spcPct val="150000"/>
              </a:spcAft>
              <a:buFont typeface="Webdings" pitchFamily="-106" charset="2"/>
              <a:buNone/>
            </a:pPr>
            <a:r>
              <a:rPr lang="de-DE" sz="2000" i="1" smtClean="0">
                <a:solidFill>
                  <a:srgbClr val="FF6600"/>
                </a:solidFill>
                <a:sym typeface="Symbol" pitchFamily="-106" charset="2"/>
              </a:rPr>
              <a:t>w</a:t>
            </a:r>
            <a:r>
              <a:rPr lang="de-DE" sz="2000" i="1" baseline="-25000" smtClean="0">
                <a:solidFill>
                  <a:srgbClr val="FF6600"/>
                </a:solidFill>
                <a:sym typeface="Symbol" pitchFamily="-106" charset="2"/>
              </a:rPr>
              <a:t>1</a:t>
            </a:r>
            <a:r>
              <a:rPr lang="de-DE" sz="2000" i="1" smtClean="0">
                <a:solidFill>
                  <a:srgbClr val="FF6600"/>
                </a:solidFill>
                <a:sym typeface="Symbol" pitchFamily="-106" charset="2"/>
              </a:rPr>
              <a:t>(A)  w</a:t>
            </a:r>
            <a:r>
              <a:rPr lang="de-DE" sz="2000" i="1" baseline="-25000" smtClean="0">
                <a:solidFill>
                  <a:srgbClr val="FF6600"/>
                </a:solidFill>
                <a:sym typeface="Symbol" pitchFamily="-106" charset="2"/>
              </a:rPr>
              <a:t>1</a:t>
            </a:r>
            <a:r>
              <a:rPr lang="de-DE" sz="2000" i="1" smtClean="0">
                <a:solidFill>
                  <a:srgbClr val="FF6600"/>
                </a:solidFill>
                <a:sym typeface="Symbol" pitchFamily="-106" charset="2"/>
              </a:rPr>
              <a:t>(B)  c</a:t>
            </a:r>
            <a:r>
              <a:rPr lang="de-DE" sz="2000" i="1" baseline="-25000" smtClean="0">
                <a:solidFill>
                  <a:srgbClr val="FF6600"/>
                </a:solidFill>
                <a:sym typeface="Symbol" pitchFamily="-106" charset="2"/>
              </a:rPr>
              <a:t>1</a:t>
            </a:r>
            <a:r>
              <a:rPr lang="de-DE" sz="2000" i="1" smtClean="0">
                <a:solidFill>
                  <a:srgbClr val="FF6600"/>
                </a:solidFill>
                <a:sym typeface="Symbol" pitchFamily="-106" charset="2"/>
              </a:rPr>
              <a:t>  r</a:t>
            </a:r>
            <a:r>
              <a:rPr lang="de-DE" sz="2000" i="1" baseline="-25000" smtClean="0">
                <a:solidFill>
                  <a:srgbClr val="FF6600"/>
                </a:solidFill>
                <a:sym typeface="Symbol" pitchFamily="-106" charset="2"/>
              </a:rPr>
              <a:t>2</a:t>
            </a:r>
            <a:r>
              <a:rPr lang="de-DE" sz="2000" i="1" smtClean="0">
                <a:solidFill>
                  <a:srgbClr val="FF6600"/>
                </a:solidFill>
                <a:sym typeface="Symbol" pitchFamily="-106" charset="2"/>
              </a:rPr>
              <a:t>(A)  </a:t>
            </a:r>
            <a:r>
              <a:rPr lang="de-DE" sz="2000" i="1" smtClean="0">
                <a:solidFill>
                  <a:srgbClr val="FF6600"/>
                </a:solidFill>
              </a:rPr>
              <a:t>r</a:t>
            </a:r>
            <a:r>
              <a:rPr lang="de-DE" sz="2000" i="1" baseline="-25000" smtClean="0">
                <a:solidFill>
                  <a:srgbClr val="FF6600"/>
                </a:solidFill>
              </a:rPr>
              <a:t>3</a:t>
            </a:r>
            <a:r>
              <a:rPr lang="de-DE" sz="2000" i="1" smtClean="0">
                <a:solidFill>
                  <a:srgbClr val="FF6600"/>
                </a:solidFill>
              </a:rPr>
              <a:t>(B) </a:t>
            </a:r>
            <a:r>
              <a:rPr lang="de-DE" sz="2000" i="1" smtClean="0">
                <a:solidFill>
                  <a:srgbClr val="FF6600"/>
                </a:solidFill>
                <a:sym typeface="Symbol" pitchFamily="-106" charset="2"/>
              </a:rPr>
              <a:t> w</a:t>
            </a:r>
            <a:r>
              <a:rPr lang="de-DE" sz="2000" i="1" baseline="-25000" smtClean="0">
                <a:solidFill>
                  <a:srgbClr val="FF6600"/>
                </a:solidFill>
                <a:sym typeface="Symbol" pitchFamily="-106" charset="2"/>
              </a:rPr>
              <a:t>2</a:t>
            </a:r>
            <a:r>
              <a:rPr lang="de-DE" sz="2000" i="1" smtClean="0">
                <a:solidFill>
                  <a:srgbClr val="FF6600"/>
                </a:solidFill>
                <a:sym typeface="Symbol" pitchFamily="-106" charset="2"/>
              </a:rPr>
              <a:t>(A)</a:t>
            </a:r>
            <a:r>
              <a:rPr lang="de-DE" sz="2000" i="1" smtClean="0">
                <a:solidFill>
                  <a:srgbClr val="FF6600"/>
                </a:solidFill>
              </a:rPr>
              <a:t> </a:t>
            </a:r>
            <a:r>
              <a:rPr lang="de-DE" sz="2000" i="1" smtClean="0">
                <a:solidFill>
                  <a:srgbClr val="FF6600"/>
                </a:solidFill>
                <a:sym typeface="Symbol" pitchFamily="-106" charset="2"/>
              </a:rPr>
              <a:t> c</a:t>
            </a:r>
            <a:r>
              <a:rPr lang="de-DE" sz="2000" i="1" baseline="-25000" smtClean="0">
                <a:solidFill>
                  <a:srgbClr val="FF6600"/>
                </a:solidFill>
                <a:sym typeface="Symbol" pitchFamily="-106" charset="2"/>
              </a:rPr>
              <a:t>2</a:t>
            </a:r>
            <a:r>
              <a:rPr lang="de-DE" sz="2000" i="1" smtClean="0">
                <a:solidFill>
                  <a:srgbClr val="FF6600"/>
                </a:solidFill>
                <a:sym typeface="Symbol" pitchFamily="-106" charset="2"/>
              </a:rPr>
              <a:t>  w</a:t>
            </a:r>
            <a:r>
              <a:rPr lang="de-DE" sz="2000" i="1" baseline="-25000" smtClean="0">
                <a:solidFill>
                  <a:srgbClr val="FF6600"/>
                </a:solidFill>
                <a:sym typeface="Symbol" pitchFamily="-106" charset="2"/>
              </a:rPr>
              <a:t>3</a:t>
            </a:r>
            <a:r>
              <a:rPr lang="de-DE" sz="2000" i="1" smtClean="0">
                <a:solidFill>
                  <a:srgbClr val="FF6600"/>
                </a:solidFill>
                <a:sym typeface="Symbol" pitchFamily="-106" charset="2"/>
              </a:rPr>
              <a:t>(B)  c</a:t>
            </a:r>
            <a:r>
              <a:rPr lang="de-DE" sz="2000" i="1" baseline="-25000" smtClean="0">
                <a:solidFill>
                  <a:srgbClr val="FF6600"/>
                </a:solidFill>
                <a:sym typeface="Symbol" pitchFamily="-106" charset="2"/>
              </a:rPr>
              <a:t>3</a:t>
            </a:r>
          </a:p>
          <a:p>
            <a:pPr marL="0" indent="0">
              <a:buFont typeface="Webdings" pitchFamily="-106" charset="2"/>
              <a:buNone/>
            </a:pPr>
            <a:r>
              <a:rPr lang="de-DE" b="1" smtClean="0">
                <a:sym typeface="Symbol" pitchFamily="-106" charset="2"/>
              </a:rPr>
              <a:t>   </a:t>
            </a:r>
            <a:r>
              <a:rPr lang="de-DE" b="1" smtClean="0">
                <a:solidFill>
                  <a:srgbClr val="CC0099"/>
                </a:solidFill>
                <a:sym typeface="Symbol" pitchFamily="-106" charset="2"/>
              </a:rPr>
              <a:t>Serialisierbarkeitsgraph         Topologische Ordnung(en)</a:t>
            </a:r>
          </a:p>
          <a:p>
            <a:pPr marL="0" indent="0">
              <a:spcAft>
                <a:spcPct val="200000"/>
              </a:spcAft>
              <a:buFont typeface="Webdings" pitchFamily="-106" charset="2"/>
              <a:buNone/>
            </a:pPr>
            <a:endParaRPr lang="de-DE" b="1" smtClean="0">
              <a:solidFill>
                <a:srgbClr val="CC0099"/>
              </a:solidFill>
              <a:sym typeface="Symbol" pitchFamily="-106" charset="2"/>
            </a:endParaRPr>
          </a:p>
        </p:txBody>
      </p:sp>
      <p:sp>
        <p:nvSpPr>
          <p:cNvPr id="2053" name="Text Box 4"/>
          <p:cNvSpPr txBox="1">
            <a:spLocks noChangeArrowheads="1"/>
          </p:cNvSpPr>
          <p:nvPr/>
        </p:nvSpPr>
        <p:spPr bwMode="auto">
          <a:xfrm>
            <a:off x="152400" y="5181600"/>
            <a:ext cx="1485900" cy="558800"/>
          </a:xfrm>
          <a:prstGeom prst="rect">
            <a:avLst/>
          </a:prstGeom>
          <a:noFill/>
          <a:ln w="12700">
            <a:noFill/>
            <a:miter lim="800000"/>
            <a:headEnd/>
            <a:tailEnd/>
          </a:ln>
        </p:spPr>
        <p:txBody>
          <a:bodyPr anchor="ctr"/>
          <a:lstStyle/>
          <a:p>
            <a:pPr>
              <a:spcBef>
                <a:spcPct val="50000"/>
              </a:spcBef>
            </a:pPr>
            <a:r>
              <a:rPr lang="de-DE" i="1">
                <a:latin typeface="Tahoma" pitchFamily="-106" charset="0"/>
              </a:rPr>
              <a:t>SG(H )=</a:t>
            </a:r>
          </a:p>
        </p:txBody>
      </p:sp>
      <p:sp>
        <p:nvSpPr>
          <p:cNvPr id="2054" name="Text Box 6"/>
          <p:cNvSpPr txBox="1">
            <a:spLocks noChangeArrowheads="1"/>
          </p:cNvSpPr>
          <p:nvPr/>
        </p:nvSpPr>
        <p:spPr bwMode="auto">
          <a:xfrm>
            <a:off x="2947988" y="4419600"/>
            <a:ext cx="1095375" cy="385763"/>
          </a:xfrm>
          <a:prstGeom prst="rect">
            <a:avLst/>
          </a:prstGeom>
          <a:noFill/>
          <a:ln w="12700">
            <a:noFill/>
            <a:miter lim="800000"/>
            <a:headEnd/>
            <a:tailEnd/>
          </a:ln>
        </p:spPr>
        <p:txBody>
          <a:bodyPr anchor="ctr"/>
          <a:lstStyle/>
          <a:p>
            <a:pPr>
              <a:spcBef>
                <a:spcPct val="50000"/>
              </a:spcBef>
            </a:pPr>
            <a:r>
              <a:rPr lang="de-DE" i="1">
                <a:latin typeface="Tahoma" pitchFamily="-106" charset="0"/>
              </a:rPr>
              <a:t>T</a:t>
            </a:r>
            <a:r>
              <a:rPr lang="de-DE" i="1" baseline="-25000">
                <a:latin typeface="Tahoma" pitchFamily="-106" charset="0"/>
              </a:rPr>
              <a:t>2</a:t>
            </a:r>
            <a:endParaRPr lang="de-DE" i="1">
              <a:latin typeface="Tahoma" pitchFamily="-106" charset="0"/>
            </a:endParaRPr>
          </a:p>
        </p:txBody>
      </p:sp>
      <p:sp>
        <p:nvSpPr>
          <p:cNvPr id="2055" name="Text Box 7"/>
          <p:cNvSpPr txBox="1">
            <a:spLocks noChangeArrowheads="1"/>
          </p:cNvSpPr>
          <p:nvPr/>
        </p:nvSpPr>
        <p:spPr bwMode="auto">
          <a:xfrm>
            <a:off x="2947988" y="6243638"/>
            <a:ext cx="1095375" cy="385762"/>
          </a:xfrm>
          <a:prstGeom prst="rect">
            <a:avLst/>
          </a:prstGeom>
          <a:noFill/>
          <a:ln w="12700">
            <a:noFill/>
            <a:miter lim="800000"/>
            <a:headEnd/>
            <a:tailEnd/>
          </a:ln>
        </p:spPr>
        <p:txBody>
          <a:bodyPr anchor="ctr"/>
          <a:lstStyle/>
          <a:p>
            <a:pPr>
              <a:spcBef>
                <a:spcPct val="50000"/>
              </a:spcBef>
            </a:pPr>
            <a:r>
              <a:rPr lang="de-DE" i="1">
                <a:latin typeface="Tahoma" pitchFamily="-106" charset="0"/>
              </a:rPr>
              <a:t>T</a:t>
            </a:r>
            <a:r>
              <a:rPr lang="de-DE" i="1" baseline="-25000">
                <a:latin typeface="Tahoma" pitchFamily="-106" charset="0"/>
              </a:rPr>
              <a:t>3</a:t>
            </a:r>
            <a:endParaRPr lang="de-DE" i="1">
              <a:latin typeface="Tahoma" pitchFamily="-106" charset="0"/>
            </a:endParaRPr>
          </a:p>
        </p:txBody>
      </p:sp>
      <p:sp>
        <p:nvSpPr>
          <p:cNvPr id="2056" name="Text Box 8"/>
          <p:cNvSpPr txBox="1">
            <a:spLocks noChangeArrowheads="1"/>
          </p:cNvSpPr>
          <p:nvPr/>
        </p:nvSpPr>
        <p:spPr bwMode="auto">
          <a:xfrm>
            <a:off x="1295400" y="5332413"/>
            <a:ext cx="1095375" cy="385762"/>
          </a:xfrm>
          <a:prstGeom prst="rect">
            <a:avLst/>
          </a:prstGeom>
          <a:noFill/>
          <a:ln w="12700">
            <a:noFill/>
            <a:miter lim="800000"/>
            <a:headEnd/>
            <a:tailEnd/>
          </a:ln>
        </p:spPr>
        <p:txBody>
          <a:bodyPr anchor="ctr"/>
          <a:lstStyle/>
          <a:p>
            <a:pPr>
              <a:spcBef>
                <a:spcPct val="50000"/>
              </a:spcBef>
            </a:pPr>
            <a:r>
              <a:rPr lang="de-DE" i="1">
                <a:latin typeface="Tahoma" pitchFamily="-106" charset="0"/>
              </a:rPr>
              <a:t>T</a:t>
            </a:r>
            <a:r>
              <a:rPr lang="de-DE" i="1" baseline="-25000">
                <a:latin typeface="Tahoma" pitchFamily="-106" charset="0"/>
              </a:rPr>
              <a:t>1</a:t>
            </a:r>
            <a:endParaRPr lang="de-DE" i="1">
              <a:latin typeface="Tahoma" pitchFamily="-106" charset="0"/>
            </a:endParaRPr>
          </a:p>
        </p:txBody>
      </p:sp>
      <p:cxnSp>
        <p:nvCxnSpPr>
          <p:cNvPr id="2057" name="AutoShape 10"/>
          <p:cNvCxnSpPr>
            <a:cxnSpLocks noChangeShapeType="1"/>
            <a:stCxn id="2056" idx="2"/>
            <a:endCxn id="2055" idx="1"/>
          </p:cNvCxnSpPr>
          <p:nvPr/>
        </p:nvCxnSpPr>
        <p:spPr bwMode="auto">
          <a:xfrm>
            <a:off x="1843088" y="5718175"/>
            <a:ext cx="1104900" cy="717550"/>
          </a:xfrm>
          <a:prstGeom prst="straightConnector1">
            <a:avLst/>
          </a:prstGeom>
          <a:noFill/>
          <a:ln w="12700">
            <a:solidFill>
              <a:schemeClr val="tx1"/>
            </a:solidFill>
            <a:round/>
            <a:headEnd/>
            <a:tailEnd type="arrow" w="lg" len="med"/>
          </a:ln>
        </p:spPr>
      </p:cxnSp>
      <p:cxnSp>
        <p:nvCxnSpPr>
          <p:cNvPr id="2058" name="AutoShape 11"/>
          <p:cNvCxnSpPr>
            <a:cxnSpLocks noChangeShapeType="1"/>
            <a:stCxn id="2056" idx="0"/>
            <a:endCxn id="2054" idx="1"/>
          </p:cNvCxnSpPr>
          <p:nvPr/>
        </p:nvCxnSpPr>
        <p:spPr bwMode="auto">
          <a:xfrm flipV="1">
            <a:off x="1843088" y="4613275"/>
            <a:ext cx="1104900" cy="719138"/>
          </a:xfrm>
          <a:prstGeom prst="straightConnector1">
            <a:avLst/>
          </a:prstGeom>
          <a:noFill/>
          <a:ln w="12700">
            <a:solidFill>
              <a:schemeClr val="tx1"/>
            </a:solidFill>
            <a:round/>
            <a:headEnd/>
            <a:tailEnd type="arrow" w="lg" len="sm"/>
          </a:ln>
        </p:spPr>
      </p:cxnSp>
      <p:graphicFrame>
        <p:nvGraphicFramePr>
          <p:cNvPr id="2050" name="Object 12"/>
          <p:cNvGraphicFramePr>
            <a:graphicFrameLocks noChangeAspect="1"/>
          </p:cNvGraphicFramePr>
          <p:nvPr/>
        </p:nvGraphicFramePr>
        <p:xfrm>
          <a:off x="5334000" y="4343400"/>
          <a:ext cx="2863850" cy="2339975"/>
        </p:xfrm>
        <a:graphic>
          <a:graphicData uri="http://schemas.openxmlformats.org/presentationml/2006/ole">
            <p:oleObj spid="_x0000_s2050" name="Equation" r:id="rId4" imgW="901440" imgH="736560" progId="Equation.3">
              <p:embed/>
            </p:oleObj>
          </a:graphicData>
        </a:graphic>
      </p:graphicFrame>
      <p:sp>
        <p:nvSpPr>
          <p:cNvPr id="2059" name="Line 13"/>
          <p:cNvSpPr>
            <a:spLocks noChangeShapeType="1"/>
          </p:cNvSpPr>
          <p:nvPr/>
        </p:nvSpPr>
        <p:spPr bwMode="auto">
          <a:xfrm>
            <a:off x="4572000" y="3657600"/>
            <a:ext cx="0" cy="3048000"/>
          </a:xfrm>
          <a:prstGeom prst="line">
            <a:avLst/>
          </a:prstGeom>
          <a:noFill/>
          <a:ln w="25400">
            <a:pattFill prst="smCheck">
              <a:fgClr>
                <a:srgbClr val="FF0000"/>
              </a:fgClr>
              <a:bgClr>
                <a:srgbClr val="FFFF99"/>
              </a:bgClr>
            </a:pattFill>
            <a:round/>
            <a:headEnd/>
            <a:tailEnd/>
          </a:ln>
        </p:spPr>
        <p:txBody>
          <a:bodyPr>
            <a:spAutoFit/>
          </a:bodyPr>
          <a:lstStyle/>
          <a:p>
            <a:endParaRPr lang="de-DE"/>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algn="ctr"/>
            <a:r>
              <a:rPr lang="de-DE" sz="3200" smtClean="0"/>
              <a:t>Eigenschaften von Historien </a:t>
            </a:r>
            <a:br>
              <a:rPr lang="de-DE" sz="3200" smtClean="0"/>
            </a:br>
            <a:r>
              <a:rPr lang="de-DE" sz="3200" smtClean="0"/>
              <a:t>bezüglich der Recovery</a:t>
            </a:r>
          </a:p>
        </p:txBody>
      </p:sp>
      <p:sp>
        <p:nvSpPr>
          <p:cNvPr id="22531" name="Rectangle 3"/>
          <p:cNvSpPr>
            <a:spLocks noGrp="1" noChangeArrowheads="1"/>
          </p:cNvSpPr>
          <p:nvPr>
            <p:ph type="body" idx="1"/>
          </p:nvPr>
        </p:nvSpPr>
        <p:spPr>
          <a:xfrm>
            <a:off x="0" y="1219200"/>
            <a:ext cx="9144000" cy="1327150"/>
          </a:xfrm>
        </p:spPr>
        <p:txBody>
          <a:bodyPr/>
          <a:lstStyle/>
          <a:p>
            <a:pPr marL="0" indent="0">
              <a:buFont typeface="Webdings" pitchFamily="-106" charset="2"/>
              <a:buNone/>
            </a:pPr>
            <a:r>
              <a:rPr lang="de-DE" sz="2800" b="1" smtClean="0">
                <a:solidFill>
                  <a:srgbClr val="CC0099"/>
                </a:solidFill>
              </a:rPr>
              <a:t>Terminologie</a:t>
            </a:r>
          </a:p>
          <a:p>
            <a:pPr marL="0" indent="0">
              <a:buFont typeface="Webdings" pitchFamily="-106" charset="2"/>
              <a:buNone/>
            </a:pPr>
            <a:r>
              <a:rPr lang="de-DE" smtClean="0"/>
              <a:t>Wir sagen, dass  in der Historie </a:t>
            </a:r>
            <a:r>
              <a:rPr lang="de-DE" i="1" smtClean="0"/>
              <a:t>H T</a:t>
            </a:r>
            <a:r>
              <a:rPr lang="de-DE" i="1" baseline="-25000" smtClean="0"/>
              <a:t>i</a:t>
            </a:r>
            <a:r>
              <a:rPr lang="de-DE" smtClean="0"/>
              <a:t> von </a:t>
            </a:r>
            <a:r>
              <a:rPr lang="de-DE" i="1" smtClean="0"/>
              <a:t>T</a:t>
            </a:r>
            <a:r>
              <a:rPr lang="de-DE" i="1" baseline="-25000" smtClean="0"/>
              <a:t>j</a:t>
            </a:r>
            <a:r>
              <a:rPr lang="de-DE" smtClean="0"/>
              <a:t>  liest, wenn folgendes gilt:</a:t>
            </a:r>
          </a:p>
        </p:txBody>
      </p:sp>
      <p:sp>
        <p:nvSpPr>
          <p:cNvPr id="22532" name="Text Box 5"/>
          <p:cNvSpPr txBox="1">
            <a:spLocks noChangeArrowheads="1"/>
          </p:cNvSpPr>
          <p:nvPr/>
        </p:nvSpPr>
        <p:spPr bwMode="auto">
          <a:xfrm>
            <a:off x="0" y="2743200"/>
            <a:ext cx="9296400" cy="4035425"/>
          </a:xfrm>
          <a:prstGeom prst="rect">
            <a:avLst/>
          </a:prstGeom>
          <a:noFill/>
          <a:ln w="12700">
            <a:noFill/>
            <a:miter lim="800000"/>
            <a:headEnd/>
            <a:tailEnd/>
          </a:ln>
        </p:spPr>
        <p:txBody>
          <a:bodyPr>
            <a:spAutoFit/>
          </a:bodyPr>
          <a:lstStyle/>
          <a:p>
            <a:pPr marL="457200" indent="-457200" algn="l">
              <a:buFontTx/>
              <a:buAutoNum type="arabicPeriod"/>
            </a:pPr>
            <a:r>
              <a:rPr lang="de-DE">
                <a:latin typeface="Tahoma" pitchFamily="-106" charset="0"/>
              </a:rPr>
              <a:t> </a:t>
            </a:r>
            <a:r>
              <a:rPr lang="de-DE" i="1">
                <a:latin typeface="Tahoma" pitchFamily="-106" charset="0"/>
              </a:rPr>
              <a:t>T</a:t>
            </a:r>
            <a:r>
              <a:rPr lang="de-DE" i="1" baseline="-25000">
                <a:latin typeface="Tahoma" pitchFamily="-106" charset="0"/>
              </a:rPr>
              <a:t>j</a:t>
            </a:r>
            <a:r>
              <a:rPr lang="de-DE" baseline="-25000">
                <a:latin typeface="Tahoma" pitchFamily="-106" charset="0"/>
              </a:rPr>
              <a:t> </a:t>
            </a:r>
            <a:r>
              <a:rPr lang="de-DE">
                <a:latin typeface="Tahoma" pitchFamily="-106" charset="0"/>
              </a:rPr>
              <a:t>schreibt mindestens ein Datum </a:t>
            </a:r>
            <a:r>
              <a:rPr lang="de-DE" i="1">
                <a:latin typeface="Tahoma" pitchFamily="-106" charset="0"/>
              </a:rPr>
              <a:t>A</a:t>
            </a:r>
            <a:r>
              <a:rPr lang="de-DE">
                <a:latin typeface="Tahoma" pitchFamily="-106" charset="0"/>
              </a:rPr>
              <a:t>, das </a:t>
            </a:r>
            <a:r>
              <a:rPr lang="de-DE" i="1">
                <a:latin typeface="Tahoma" pitchFamily="-106" charset="0"/>
              </a:rPr>
              <a:t>T</a:t>
            </a:r>
            <a:r>
              <a:rPr lang="de-DE" i="1" baseline="-25000">
                <a:latin typeface="Tahoma" pitchFamily="-106" charset="0"/>
              </a:rPr>
              <a:t>i</a:t>
            </a:r>
            <a:r>
              <a:rPr lang="de-DE">
                <a:latin typeface="Tahoma" pitchFamily="-106" charset="0"/>
              </a:rPr>
              <a:t> nachfolgend liest, also:</a:t>
            </a:r>
          </a:p>
          <a:p>
            <a:pPr marL="914400" lvl="1" indent="-457200"/>
            <a:r>
              <a:rPr lang="de-DE" i="1">
                <a:solidFill>
                  <a:srgbClr val="FF6600"/>
                </a:solidFill>
                <a:latin typeface="Tahoma" pitchFamily="-106" charset="0"/>
              </a:rPr>
              <a:t>w</a:t>
            </a:r>
            <a:r>
              <a:rPr lang="de-DE" i="1" baseline="-25000">
                <a:solidFill>
                  <a:srgbClr val="FF6600"/>
                </a:solidFill>
                <a:latin typeface="Tahoma" pitchFamily="-106" charset="0"/>
              </a:rPr>
              <a:t>j</a:t>
            </a:r>
            <a:r>
              <a:rPr lang="de-DE" i="1">
                <a:solidFill>
                  <a:srgbClr val="FF6600"/>
                </a:solidFill>
                <a:latin typeface="Tahoma" pitchFamily="-106" charset="0"/>
              </a:rPr>
              <a:t>(A) &lt;</a:t>
            </a:r>
            <a:r>
              <a:rPr lang="de-DE" i="1" baseline="-25000">
                <a:solidFill>
                  <a:srgbClr val="FF6600"/>
                </a:solidFill>
                <a:latin typeface="Tahoma" pitchFamily="-106" charset="0"/>
              </a:rPr>
              <a:t>H</a:t>
            </a:r>
            <a:r>
              <a:rPr lang="de-DE" i="1">
                <a:solidFill>
                  <a:srgbClr val="FF6600"/>
                </a:solidFill>
                <a:latin typeface="Tahoma" pitchFamily="-106" charset="0"/>
              </a:rPr>
              <a:t> r</a:t>
            </a:r>
            <a:r>
              <a:rPr lang="de-DE" i="1" baseline="-25000">
                <a:solidFill>
                  <a:srgbClr val="FF6600"/>
                </a:solidFill>
                <a:latin typeface="Tahoma" pitchFamily="-106" charset="0"/>
              </a:rPr>
              <a:t>i</a:t>
            </a:r>
            <a:r>
              <a:rPr lang="de-DE" i="1">
                <a:solidFill>
                  <a:srgbClr val="FF6600"/>
                </a:solidFill>
                <a:latin typeface="Tahoma" pitchFamily="-106" charset="0"/>
              </a:rPr>
              <a:t>(A)</a:t>
            </a:r>
          </a:p>
          <a:p>
            <a:pPr marL="457200" indent="-457200" algn="l">
              <a:spcBef>
                <a:spcPct val="40000"/>
              </a:spcBef>
              <a:buFontTx/>
              <a:buAutoNum type="arabicPeriod"/>
            </a:pPr>
            <a:r>
              <a:rPr lang="de-DE">
                <a:latin typeface="Tahoma" pitchFamily="-106" charset="0"/>
              </a:rPr>
              <a:t> </a:t>
            </a:r>
            <a:r>
              <a:rPr lang="de-DE" i="1">
                <a:latin typeface="Tahoma" pitchFamily="-106" charset="0"/>
              </a:rPr>
              <a:t>T</a:t>
            </a:r>
            <a:r>
              <a:rPr lang="de-DE" i="1" baseline="-25000">
                <a:latin typeface="Tahoma" pitchFamily="-106" charset="0"/>
              </a:rPr>
              <a:t>j</a:t>
            </a:r>
            <a:r>
              <a:rPr lang="de-DE">
                <a:latin typeface="Tahoma" pitchFamily="-106" charset="0"/>
              </a:rPr>
              <a:t> wird (zumindest) nicht vor dem Lesevorgang von </a:t>
            </a:r>
            <a:r>
              <a:rPr lang="de-DE" i="1">
                <a:latin typeface="Tahoma" pitchFamily="-106" charset="0"/>
              </a:rPr>
              <a:t>T</a:t>
            </a:r>
            <a:r>
              <a:rPr lang="de-DE" i="1" baseline="-25000">
                <a:latin typeface="Tahoma" pitchFamily="-106" charset="0"/>
              </a:rPr>
              <a:t>i</a:t>
            </a:r>
            <a:r>
              <a:rPr lang="de-DE" i="1">
                <a:latin typeface="Tahoma" pitchFamily="-106" charset="0"/>
              </a:rPr>
              <a:t> </a:t>
            </a:r>
            <a:r>
              <a:rPr lang="de-DE">
                <a:latin typeface="Tahoma" pitchFamily="-106" charset="0"/>
              </a:rPr>
              <a:t>zurückgesetzt, also:</a:t>
            </a:r>
          </a:p>
          <a:p>
            <a:pPr marL="914400" lvl="1" indent="-457200"/>
            <a:r>
              <a:rPr lang="de-DE" i="1">
                <a:solidFill>
                  <a:srgbClr val="FF6600"/>
                </a:solidFill>
                <a:latin typeface="Tahoma" pitchFamily="-106" charset="0"/>
              </a:rPr>
              <a:t>a</a:t>
            </a:r>
            <a:r>
              <a:rPr lang="de-DE" i="1" baseline="-25000">
                <a:solidFill>
                  <a:srgbClr val="FF6600"/>
                </a:solidFill>
                <a:latin typeface="Tahoma" pitchFamily="-106" charset="0"/>
              </a:rPr>
              <a:t>j</a:t>
            </a:r>
            <a:r>
              <a:rPr lang="de-DE" i="1">
                <a:solidFill>
                  <a:srgbClr val="FF6600"/>
                </a:solidFill>
                <a:latin typeface="Tahoma" pitchFamily="-106" charset="0"/>
              </a:rPr>
              <a:t> &lt;</a:t>
            </a:r>
            <a:r>
              <a:rPr lang="de-DE" i="1" baseline="-25000">
                <a:solidFill>
                  <a:srgbClr val="FF6600"/>
                </a:solidFill>
                <a:latin typeface="Tahoma" pitchFamily="-106" charset="0"/>
              </a:rPr>
              <a:t>H </a:t>
            </a:r>
            <a:r>
              <a:rPr lang="de-DE" i="1">
                <a:solidFill>
                  <a:srgbClr val="FF6600"/>
                </a:solidFill>
                <a:latin typeface="Tahoma" pitchFamily="-106" charset="0"/>
              </a:rPr>
              <a:t>r</a:t>
            </a:r>
            <a:r>
              <a:rPr lang="de-DE" i="1" baseline="-25000">
                <a:solidFill>
                  <a:srgbClr val="FF6600"/>
                </a:solidFill>
                <a:latin typeface="Tahoma" pitchFamily="-106" charset="0"/>
              </a:rPr>
              <a:t>i</a:t>
            </a:r>
            <a:r>
              <a:rPr lang="de-DE" i="1">
                <a:solidFill>
                  <a:srgbClr val="FF6600"/>
                </a:solidFill>
                <a:latin typeface="Tahoma" pitchFamily="-106" charset="0"/>
              </a:rPr>
              <a:t>(A)</a:t>
            </a:r>
          </a:p>
          <a:p>
            <a:pPr marL="457200" indent="-457200" algn="l">
              <a:spcBef>
                <a:spcPct val="40000"/>
              </a:spcBef>
              <a:buFontTx/>
              <a:buAutoNum type="arabicPeriod"/>
            </a:pPr>
            <a:r>
              <a:rPr lang="de-DE">
                <a:latin typeface="Tahoma" pitchFamily="-106" charset="0"/>
              </a:rPr>
              <a:t>Alle anderen zwischenzeitlichen Schreibvorgänge auf </a:t>
            </a:r>
            <a:r>
              <a:rPr lang="de-DE" i="1">
                <a:latin typeface="Tahoma" pitchFamily="-106" charset="0"/>
              </a:rPr>
              <a:t>A</a:t>
            </a:r>
            <a:r>
              <a:rPr lang="de-DE">
                <a:latin typeface="Tahoma" pitchFamily="-106" charset="0"/>
              </a:rPr>
              <a:t> durch andere Transaktionen T</a:t>
            </a:r>
            <a:r>
              <a:rPr lang="de-DE" baseline="-25000">
                <a:latin typeface="Tahoma" pitchFamily="-106" charset="0"/>
              </a:rPr>
              <a:t>k</a:t>
            </a:r>
            <a:r>
              <a:rPr lang="de-DE">
                <a:latin typeface="Tahoma" pitchFamily="-106" charset="0"/>
              </a:rPr>
              <a:t> werden vor dem Lesen durch</a:t>
            </a:r>
            <a:r>
              <a:rPr lang="de-DE" i="1">
                <a:latin typeface="Tahoma" pitchFamily="-106" charset="0"/>
              </a:rPr>
              <a:t> T</a:t>
            </a:r>
            <a:r>
              <a:rPr lang="de-DE" i="1" baseline="-25000">
                <a:latin typeface="Tahoma" pitchFamily="-106" charset="0"/>
              </a:rPr>
              <a:t>i</a:t>
            </a:r>
            <a:r>
              <a:rPr lang="de-DE">
                <a:latin typeface="Tahoma" pitchFamily="-106" charset="0"/>
              </a:rPr>
              <a:t> zurückgesetzt. Falls also ein </a:t>
            </a:r>
            <a:r>
              <a:rPr lang="de-DE" i="1">
                <a:latin typeface="Tahoma" pitchFamily="-106" charset="0"/>
              </a:rPr>
              <a:t>w</a:t>
            </a:r>
            <a:r>
              <a:rPr lang="de-DE" i="1" baseline="-25000">
                <a:latin typeface="Tahoma" pitchFamily="-106" charset="0"/>
              </a:rPr>
              <a:t>k</a:t>
            </a:r>
            <a:r>
              <a:rPr lang="de-DE" i="1">
                <a:latin typeface="Tahoma" pitchFamily="-106" charset="0"/>
              </a:rPr>
              <a:t>(A)</a:t>
            </a:r>
            <a:r>
              <a:rPr lang="de-DE">
                <a:latin typeface="Tahoma" pitchFamily="-106" charset="0"/>
              </a:rPr>
              <a:t> mit </a:t>
            </a:r>
            <a:r>
              <a:rPr lang="de-DE" i="1">
                <a:latin typeface="Tahoma" pitchFamily="-106" charset="0"/>
              </a:rPr>
              <a:t>w</a:t>
            </a:r>
            <a:r>
              <a:rPr lang="de-DE" i="1" baseline="-25000">
                <a:latin typeface="Tahoma" pitchFamily="-106" charset="0"/>
              </a:rPr>
              <a:t>j</a:t>
            </a:r>
            <a:r>
              <a:rPr lang="de-DE" i="1">
                <a:latin typeface="Tahoma" pitchFamily="-106" charset="0"/>
              </a:rPr>
              <a:t>(A) &lt; w</a:t>
            </a:r>
            <a:r>
              <a:rPr lang="de-DE" i="1" baseline="-25000">
                <a:latin typeface="Tahoma" pitchFamily="-106" charset="0"/>
              </a:rPr>
              <a:t>k</a:t>
            </a:r>
            <a:r>
              <a:rPr lang="de-DE" i="1">
                <a:latin typeface="Tahoma" pitchFamily="-106" charset="0"/>
              </a:rPr>
              <a:t>(A) &lt; r</a:t>
            </a:r>
            <a:r>
              <a:rPr lang="de-DE" i="1" baseline="-25000">
                <a:latin typeface="Tahoma" pitchFamily="-106" charset="0"/>
              </a:rPr>
              <a:t>i</a:t>
            </a:r>
            <a:r>
              <a:rPr lang="de-DE" i="1">
                <a:latin typeface="Tahoma" pitchFamily="-106" charset="0"/>
              </a:rPr>
              <a:t>(A)</a:t>
            </a:r>
            <a:r>
              <a:rPr lang="de-DE">
                <a:latin typeface="Tahoma" pitchFamily="-106" charset="0"/>
              </a:rPr>
              <a:t> existiert, so muss es auch ein </a:t>
            </a:r>
            <a:r>
              <a:rPr lang="de-DE" i="1">
                <a:latin typeface="Tahoma" pitchFamily="-106" charset="0"/>
              </a:rPr>
              <a:t>a</a:t>
            </a:r>
            <a:r>
              <a:rPr lang="de-DE" i="1" baseline="-25000">
                <a:latin typeface="Tahoma" pitchFamily="-106" charset="0"/>
              </a:rPr>
              <a:t>k </a:t>
            </a:r>
            <a:r>
              <a:rPr lang="de-DE" i="1">
                <a:latin typeface="Tahoma" pitchFamily="-106" charset="0"/>
              </a:rPr>
              <a:t>&lt; r</a:t>
            </a:r>
            <a:r>
              <a:rPr lang="de-DE" i="1" baseline="-25000">
                <a:latin typeface="Tahoma" pitchFamily="-106" charset="0"/>
              </a:rPr>
              <a:t>i</a:t>
            </a:r>
            <a:r>
              <a:rPr lang="de-DE" i="1">
                <a:latin typeface="Tahoma" pitchFamily="-106" charset="0"/>
              </a:rPr>
              <a:t>(A) geben.</a:t>
            </a:r>
          </a:p>
        </p:txBody>
      </p:sp>
      <p:sp>
        <p:nvSpPr>
          <p:cNvPr id="22533" name="Line 6"/>
          <p:cNvSpPr>
            <a:spLocks noChangeShapeType="1"/>
          </p:cNvSpPr>
          <p:nvPr/>
        </p:nvSpPr>
        <p:spPr bwMode="auto">
          <a:xfrm flipH="1">
            <a:off x="4659313" y="4800600"/>
            <a:ext cx="76200" cy="381000"/>
          </a:xfrm>
          <a:prstGeom prst="line">
            <a:avLst/>
          </a:prstGeom>
          <a:noFill/>
          <a:ln w="12700">
            <a:solidFill>
              <a:schemeClr val="tx1"/>
            </a:solidFill>
            <a:round/>
            <a:headEnd/>
            <a:tailEnd/>
          </a:ln>
        </p:spPr>
        <p:txBody>
          <a:bodyPr>
            <a:spAutoFit/>
          </a:bodyPr>
          <a:lstStyle/>
          <a:p>
            <a:endParaRPr lang="de-DE"/>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algn="ctr"/>
            <a:r>
              <a:rPr lang="de-DE" sz="3200" smtClean="0"/>
              <a:t>Fehler bei unkontrolliertem Mehrbenutzerbetrieb I</a:t>
            </a:r>
          </a:p>
        </p:txBody>
      </p:sp>
      <p:sp>
        <p:nvSpPr>
          <p:cNvPr id="7171" name="Text Box 3"/>
          <p:cNvSpPr txBox="1">
            <a:spLocks noChangeArrowheads="1"/>
          </p:cNvSpPr>
          <p:nvPr/>
        </p:nvSpPr>
        <p:spPr bwMode="auto">
          <a:xfrm>
            <a:off x="0" y="1143000"/>
            <a:ext cx="9144000" cy="457200"/>
          </a:xfrm>
          <a:prstGeom prst="rect">
            <a:avLst/>
          </a:prstGeom>
          <a:noFill/>
          <a:ln w="6350">
            <a:noFill/>
            <a:miter lim="800000"/>
            <a:headEnd/>
            <a:tailEnd/>
          </a:ln>
        </p:spPr>
        <p:txBody>
          <a:bodyPr>
            <a:spAutoFit/>
          </a:bodyPr>
          <a:lstStyle/>
          <a:p>
            <a:pPr>
              <a:spcBef>
                <a:spcPct val="50000"/>
              </a:spcBef>
            </a:pPr>
            <a:r>
              <a:rPr lang="de-DE" b="1">
                <a:latin typeface="Tahoma" pitchFamily="-106" charset="0"/>
              </a:rPr>
              <a:t>Verlorengegangene Änderungen</a:t>
            </a:r>
            <a:r>
              <a:rPr lang="de-DE">
                <a:latin typeface="Tahoma" pitchFamily="-106" charset="0"/>
              </a:rPr>
              <a:t> (</a:t>
            </a:r>
            <a:r>
              <a:rPr lang="de-DE" i="1">
                <a:solidFill>
                  <a:srgbClr val="CC0099"/>
                </a:solidFill>
                <a:latin typeface="Tahoma" pitchFamily="-106" charset="0"/>
              </a:rPr>
              <a:t>lost update</a:t>
            </a:r>
            <a:r>
              <a:rPr lang="de-DE">
                <a:latin typeface="Tahoma" pitchFamily="-106" charset="0"/>
              </a:rPr>
              <a:t>)</a:t>
            </a:r>
          </a:p>
        </p:txBody>
      </p:sp>
      <p:sp>
        <p:nvSpPr>
          <p:cNvPr id="7172" name="Line 46"/>
          <p:cNvSpPr>
            <a:spLocks noChangeShapeType="1"/>
          </p:cNvSpPr>
          <p:nvPr/>
        </p:nvSpPr>
        <p:spPr bwMode="auto">
          <a:xfrm>
            <a:off x="1524000" y="1981200"/>
            <a:ext cx="0" cy="406400"/>
          </a:xfrm>
          <a:prstGeom prst="line">
            <a:avLst/>
          </a:prstGeom>
          <a:noFill/>
          <a:ln w="28575" cap="sq">
            <a:noFill/>
            <a:round/>
            <a:headEnd/>
            <a:tailEnd type="triangle" w="med" len="med"/>
          </a:ln>
        </p:spPr>
        <p:txBody>
          <a:bodyPr>
            <a:spAutoFit/>
          </a:bodyPr>
          <a:lstStyle/>
          <a:p>
            <a:endParaRPr lang="de-DE"/>
          </a:p>
        </p:txBody>
      </p:sp>
      <p:grpSp>
        <p:nvGrpSpPr>
          <p:cNvPr id="7173" name="Group 361"/>
          <p:cNvGrpSpPr>
            <a:grpSpLocks/>
          </p:cNvGrpSpPr>
          <p:nvPr/>
        </p:nvGrpSpPr>
        <p:grpSpPr bwMode="auto">
          <a:xfrm>
            <a:off x="1943100" y="1981200"/>
            <a:ext cx="5257800" cy="4065588"/>
            <a:chOff x="1224" y="1248"/>
            <a:chExt cx="3312" cy="2561"/>
          </a:xfrm>
        </p:grpSpPr>
        <p:grpSp>
          <p:nvGrpSpPr>
            <p:cNvPr id="7183" name="Group 358"/>
            <p:cNvGrpSpPr>
              <a:grpSpLocks/>
            </p:cNvGrpSpPr>
            <p:nvPr/>
          </p:nvGrpSpPr>
          <p:grpSpPr bwMode="auto">
            <a:xfrm>
              <a:off x="3256" y="1248"/>
              <a:ext cx="1280" cy="2560"/>
              <a:chOff x="3256" y="1248"/>
              <a:chExt cx="1280" cy="2560"/>
            </a:xfrm>
          </p:grpSpPr>
          <p:sp>
            <p:nvSpPr>
              <p:cNvPr id="7210" name="Rectangle 34"/>
              <p:cNvSpPr>
                <a:spLocks noChangeArrowheads="1"/>
              </p:cNvSpPr>
              <p:nvPr/>
            </p:nvSpPr>
            <p:spPr bwMode="auto">
              <a:xfrm>
                <a:off x="3256" y="3552"/>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endParaRPr kumimoji="1" lang="de-DE" sz="2000">
                  <a:latin typeface="Tahoma" pitchFamily="-106" charset="0"/>
                </a:endParaRPr>
              </a:p>
            </p:txBody>
          </p:sp>
          <p:sp>
            <p:nvSpPr>
              <p:cNvPr id="7211" name="Rectangle 31"/>
              <p:cNvSpPr>
                <a:spLocks noChangeArrowheads="1"/>
              </p:cNvSpPr>
              <p:nvPr/>
            </p:nvSpPr>
            <p:spPr bwMode="auto">
              <a:xfrm>
                <a:off x="3256" y="3296"/>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endParaRPr kumimoji="1" lang="de-DE" sz="2000">
                  <a:latin typeface="Tahoma" pitchFamily="-106" charset="0"/>
                </a:endParaRPr>
              </a:p>
            </p:txBody>
          </p:sp>
          <p:sp>
            <p:nvSpPr>
              <p:cNvPr id="7212" name="Rectangle 28"/>
              <p:cNvSpPr>
                <a:spLocks noChangeArrowheads="1"/>
              </p:cNvSpPr>
              <p:nvPr/>
            </p:nvSpPr>
            <p:spPr bwMode="auto">
              <a:xfrm>
                <a:off x="3256" y="3040"/>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endParaRPr kumimoji="1" lang="de-DE" sz="2000">
                  <a:latin typeface="Tahoma" pitchFamily="-106" charset="0"/>
                </a:endParaRPr>
              </a:p>
            </p:txBody>
          </p:sp>
          <p:sp>
            <p:nvSpPr>
              <p:cNvPr id="7213" name="Rectangle 25"/>
              <p:cNvSpPr>
                <a:spLocks noChangeArrowheads="1"/>
              </p:cNvSpPr>
              <p:nvPr/>
            </p:nvSpPr>
            <p:spPr bwMode="auto">
              <a:xfrm>
                <a:off x="3256" y="2784"/>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endParaRPr kumimoji="1" lang="de-DE" sz="2000">
                  <a:latin typeface="Tahoma" pitchFamily="-106" charset="0"/>
                </a:endParaRPr>
              </a:p>
            </p:txBody>
          </p:sp>
          <p:sp>
            <p:nvSpPr>
              <p:cNvPr id="7214" name="Rectangle 22"/>
              <p:cNvSpPr>
                <a:spLocks noChangeArrowheads="1"/>
              </p:cNvSpPr>
              <p:nvPr/>
            </p:nvSpPr>
            <p:spPr bwMode="auto">
              <a:xfrm>
                <a:off x="3256" y="2528"/>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write(</a:t>
                </a:r>
                <a:r>
                  <a:rPr kumimoji="1" lang="de-DE" sz="2000" i="1">
                    <a:latin typeface="Tahoma" pitchFamily="-106" charset="0"/>
                  </a:rPr>
                  <a:t>A</a:t>
                </a:r>
                <a:r>
                  <a:rPr kumimoji="1" lang="de-DE" sz="2000">
                    <a:latin typeface="Tahoma" pitchFamily="-106" charset="0"/>
                  </a:rPr>
                  <a:t>,</a:t>
                </a:r>
                <a:r>
                  <a:rPr kumimoji="1" lang="de-DE" sz="2000" i="1">
                    <a:latin typeface="Tahoma" pitchFamily="-106" charset="0"/>
                  </a:rPr>
                  <a:t>a</a:t>
                </a:r>
                <a:r>
                  <a:rPr kumimoji="1" lang="de-DE" sz="2000" i="1" baseline="-25000">
                    <a:latin typeface="Tahoma" pitchFamily="-106" charset="0"/>
                  </a:rPr>
                  <a:t>2</a:t>
                </a:r>
                <a:r>
                  <a:rPr kumimoji="1" lang="de-DE" sz="2000">
                    <a:latin typeface="Tahoma" pitchFamily="-106" charset="0"/>
                  </a:rPr>
                  <a:t>)</a:t>
                </a:r>
              </a:p>
            </p:txBody>
          </p:sp>
          <p:sp>
            <p:nvSpPr>
              <p:cNvPr id="7215" name="Rectangle 19"/>
              <p:cNvSpPr>
                <a:spLocks noChangeArrowheads="1"/>
              </p:cNvSpPr>
              <p:nvPr/>
            </p:nvSpPr>
            <p:spPr bwMode="auto">
              <a:xfrm>
                <a:off x="3256" y="2272"/>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i="1">
                    <a:latin typeface="Tahoma" pitchFamily="-106" charset="0"/>
                  </a:rPr>
                  <a:t>a</a:t>
                </a:r>
                <a:r>
                  <a:rPr kumimoji="1" lang="de-DE" sz="2000" i="1" baseline="-25000">
                    <a:latin typeface="Tahoma" pitchFamily="-106" charset="0"/>
                  </a:rPr>
                  <a:t>2</a:t>
                </a:r>
                <a:r>
                  <a:rPr kumimoji="1" lang="de-DE" sz="2000" baseline="-25000">
                    <a:latin typeface="Tahoma" pitchFamily="-106" charset="0"/>
                  </a:rPr>
                  <a:t> </a:t>
                </a:r>
                <a:r>
                  <a:rPr kumimoji="1" lang="de-DE" sz="2000">
                    <a:latin typeface="Tahoma" pitchFamily="-106" charset="0"/>
                  </a:rPr>
                  <a:t>:= </a:t>
                </a:r>
                <a:r>
                  <a:rPr kumimoji="1" lang="de-DE" sz="2000" i="1">
                    <a:latin typeface="Tahoma" pitchFamily="-106" charset="0"/>
                  </a:rPr>
                  <a:t>a</a:t>
                </a:r>
                <a:r>
                  <a:rPr kumimoji="1" lang="de-DE" sz="2000" i="1" baseline="-25000">
                    <a:latin typeface="Tahoma" pitchFamily="-106" charset="0"/>
                  </a:rPr>
                  <a:t>2</a:t>
                </a:r>
                <a:r>
                  <a:rPr kumimoji="1" lang="de-DE" sz="2000">
                    <a:latin typeface="Tahoma" pitchFamily="-106" charset="0"/>
                  </a:rPr>
                  <a:t> * 1.03</a:t>
                </a:r>
              </a:p>
            </p:txBody>
          </p:sp>
          <p:sp>
            <p:nvSpPr>
              <p:cNvPr id="7216" name="Rectangle 16"/>
              <p:cNvSpPr>
                <a:spLocks noChangeArrowheads="1"/>
              </p:cNvSpPr>
              <p:nvPr/>
            </p:nvSpPr>
            <p:spPr bwMode="auto">
              <a:xfrm>
                <a:off x="3256" y="2016"/>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read(</a:t>
                </a:r>
                <a:r>
                  <a:rPr kumimoji="1" lang="de-DE" sz="2000" i="1">
                    <a:latin typeface="Tahoma" pitchFamily="-106" charset="0"/>
                  </a:rPr>
                  <a:t>A</a:t>
                </a:r>
                <a:r>
                  <a:rPr kumimoji="1" lang="de-DE" sz="2000">
                    <a:latin typeface="Tahoma" pitchFamily="-106" charset="0"/>
                  </a:rPr>
                  <a:t>,</a:t>
                </a:r>
                <a:r>
                  <a:rPr kumimoji="1" lang="de-DE" sz="2000" i="1">
                    <a:latin typeface="Tahoma" pitchFamily="-106" charset="0"/>
                  </a:rPr>
                  <a:t>a</a:t>
                </a:r>
                <a:r>
                  <a:rPr kumimoji="1" lang="de-DE" sz="2000" i="1" baseline="-25000">
                    <a:latin typeface="Tahoma" pitchFamily="-106" charset="0"/>
                  </a:rPr>
                  <a:t>2</a:t>
                </a:r>
                <a:r>
                  <a:rPr kumimoji="1" lang="de-DE" sz="2000">
                    <a:latin typeface="Tahoma" pitchFamily="-106" charset="0"/>
                  </a:rPr>
                  <a:t>)</a:t>
                </a:r>
              </a:p>
            </p:txBody>
          </p:sp>
          <p:sp>
            <p:nvSpPr>
              <p:cNvPr id="7217" name="Rectangle 13"/>
              <p:cNvSpPr>
                <a:spLocks noChangeArrowheads="1"/>
              </p:cNvSpPr>
              <p:nvPr/>
            </p:nvSpPr>
            <p:spPr bwMode="auto">
              <a:xfrm>
                <a:off x="3256" y="1760"/>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endParaRPr kumimoji="1" lang="de-DE" sz="2000">
                  <a:latin typeface="Tahoma" pitchFamily="-106" charset="0"/>
                </a:endParaRPr>
              </a:p>
            </p:txBody>
          </p:sp>
          <p:sp>
            <p:nvSpPr>
              <p:cNvPr id="7218" name="Rectangle 10"/>
              <p:cNvSpPr>
                <a:spLocks noChangeArrowheads="1"/>
              </p:cNvSpPr>
              <p:nvPr/>
            </p:nvSpPr>
            <p:spPr bwMode="auto">
              <a:xfrm>
                <a:off x="3256" y="1504"/>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endParaRPr kumimoji="1" lang="de-DE" sz="2000">
                  <a:latin typeface="Tahoma" pitchFamily="-106" charset="0"/>
                </a:endParaRPr>
              </a:p>
            </p:txBody>
          </p:sp>
          <p:sp>
            <p:nvSpPr>
              <p:cNvPr id="7219" name="Rectangle 7"/>
              <p:cNvSpPr>
                <a:spLocks noChangeArrowheads="1"/>
              </p:cNvSpPr>
              <p:nvPr/>
            </p:nvSpPr>
            <p:spPr bwMode="auto">
              <a:xfrm>
                <a:off x="3256" y="1248"/>
                <a:ext cx="1280" cy="256"/>
              </a:xfrm>
              <a:prstGeom prst="rect">
                <a:avLst/>
              </a:prstGeom>
              <a:solidFill>
                <a:srgbClr val="FFFF99"/>
              </a:solid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i="1">
                    <a:latin typeface="Tahoma" pitchFamily="-106" charset="0"/>
                  </a:rPr>
                  <a:t>T</a:t>
                </a:r>
                <a:r>
                  <a:rPr kumimoji="1" lang="de-DE" sz="2000" i="1" baseline="-25000">
                    <a:latin typeface="Tahoma" pitchFamily="-106" charset="0"/>
                  </a:rPr>
                  <a:t>2</a:t>
                </a:r>
                <a:endParaRPr kumimoji="1" lang="de-DE" sz="2000" i="1">
                  <a:latin typeface="Tahoma" pitchFamily="-106" charset="0"/>
                </a:endParaRPr>
              </a:p>
            </p:txBody>
          </p:sp>
        </p:grpSp>
        <p:grpSp>
          <p:nvGrpSpPr>
            <p:cNvPr id="7184" name="Group 359"/>
            <p:cNvGrpSpPr>
              <a:grpSpLocks/>
            </p:cNvGrpSpPr>
            <p:nvPr/>
          </p:nvGrpSpPr>
          <p:grpSpPr bwMode="auto">
            <a:xfrm>
              <a:off x="1976" y="1248"/>
              <a:ext cx="1280" cy="2560"/>
              <a:chOff x="1976" y="1248"/>
              <a:chExt cx="1280" cy="2560"/>
            </a:xfrm>
          </p:grpSpPr>
          <p:sp>
            <p:nvSpPr>
              <p:cNvPr id="7200" name="Rectangle 33"/>
              <p:cNvSpPr>
                <a:spLocks noChangeArrowheads="1"/>
              </p:cNvSpPr>
              <p:nvPr/>
            </p:nvSpPr>
            <p:spPr bwMode="auto">
              <a:xfrm>
                <a:off x="1976" y="3552"/>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write(</a:t>
                </a:r>
                <a:r>
                  <a:rPr kumimoji="1" lang="de-DE" sz="2000" i="1">
                    <a:latin typeface="Tahoma" pitchFamily="-106" charset="0"/>
                  </a:rPr>
                  <a:t>B</a:t>
                </a:r>
                <a:r>
                  <a:rPr kumimoji="1" lang="de-DE" sz="2000">
                    <a:latin typeface="Tahoma" pitchFamily="-106" charset="0"/>
                  </a:rPr>
                  <a:t>,</a:t>
                </a:r>
                <a:r>
                  <a:rPr kumimoji="1" lang="de-DE" sz="2000" i="1">
                    <a:latin typeface="Tahoma" pitchFamily="-106" charset="0"/>
                  </a:rPr>
                  <a:t>b</a:t>
                </a:r>
                <a:r>
                  <a:rPr kumimoji="1" lang="de-DE" sz="2000" i="1" baseline="-25000">
                    <a:latin typeface="Tahoma" pitchFamily="-106" charset="0"/>
                  </a:rPr>
                  <a:t>1</a:t>
                </a:r>
                <a:r>
                  <a:rPr kumimoji="1" lang="de-DE" sz="2000">
                    <a:latin typeface="Tahoma" pitchFamily="-106" charset="0"/>
                  </a:rPr>
                  <a:t>)</a:t>
                </a:r>
              </a:p>
            </p:txBody>
          </p:sp>
          <p:sp>
            <p:nvSpPr>
              <p:cNvPr id="7201" name="Rectangle 30"/>
              <p:cNvSpPr>
                <a:spLocks noChangeArrowheads="1"/>
              </p:cNvSpPr>
              <p:nvPr/>
            </p:nvSpPr>
            <p:spPr bwMode="auto">
              <a:xfrm>
                <a:off x="1976" y="3296"/>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i="1">
                    <a:latin typeface="Tahoma" pitchFamily="-106" charset="0"/>
                  </a:rPr>
                  <a:t>b</a:t>
                </a:r>
                <a:r>
                  <a:rPr kumimoji="1" lang="de-DE" sz="2000" i="1" baseline="-25000">
                    <a:latin typeface="Tahoma" pitchFamily="-106" charset="0"/>
                  </a:rPr>
                  <a:t>1</a:t>
                </a:r>
                <a:r>
                  <a:rPr kumimoji="1" lang="de-DE" sz="2000">
                    <a:latin typeface="Tahoma" pitchFamily="-106" charset="0"/>
                  </a:rPr>
                  <a:t> := </a:t>
                </a:r>
                <a:r>
                  <a:rPr kumimoji="1" lang="de-DE" sz="2000" i="1">
                    <a:latin typeface="Tahoma" pitchFamily="-106" charset="0"/>
                  </a:rPr>
                  <a:t>b</a:t>
                </a:r>
                <a:r>
                  <a:rPr kumimoji="1" lang="de-DE" sz="2000" i="1" baseline="-25000">
                    <a:latin typeface="Tahoma" pitchFamily="-106" charset="0"/>
                  </a:rPr>
                  <a:t>1</a:t>
                </a:r>
                <a:r>
                  <a:rPr kumimoji="1" lang="de-DE" sz="2000">
                    <a:latin typeface="Tahoma" pitchFamily="-106" charset="0"/>
                  </a:rPr>
                  <a:t> + 300</a:t>
                </a:r>
              </a:p>
            </p:txBody>
          </p:sp>
          <p:sp>
            <p:nvSpPr>
              <p:cNvPr id="7202" name="Rectangle 27"/>
              <p:cNvSpPr>
                <a:spLocks noChangeArrowheads="1"/>
              </p:cNvSpPr>
              <p:nvPr/>
            </p:nvSpPr>
            <p:spPr bwMode="auto">
              <a:xfrm>
                <a:off x="1976" y="3040"/>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read(</a:t>
                </a:r>
                <a:r>
                  <a:rPr kumimoji="1" lang="de-DE" sz="2000" i="1">
                    <a:latin typeface="Tahoma" pitchFamily="-106" charset="0"/>
                  </a:rPr>
                  <a:t>B</a:t>
                </a:r>
                <a:r>
                  <a:rPr kumimoji="1" lang="de-DE" sz="2000">
                    <a:latin typeface="Tahoma" pitchFamily="-106" charset="0"/>
                  </a:rPr>
                  <a:t>,</a:t>
                </a:r>
                <a:r>
                  <a:rPr kumimoji="1" lang="de-DE" sz="2000" i="1">
                    <a:latin typeface="Tahoma" pitchFamily="-106" charset="0"/>
                  </a:rPr>
                  <a:t>b</a:t>
                </a:r>
                <a:r>
                  <a:rPr kumimoji="1" lang="de-DE" sz="2000" i="1" baseline="-25000">
                    <a:latin typeface="Tahoma" pitchFamily="-106" charset="0"/>
                  </a:rPr>
                  <a:t>1</a:t>
                </a:r>
                <a:r>
                  <a:rPr kumimoji="1" lang="de-DE" sz="2000">
                    <a:latin typeface="Tahoma" pitchFamily="-106" charset="0"/>
                  </a:rPr>
                  <a:t>)</a:t>
                </a:r>
              </a:p>
            </p:txBody>
          </p:sp>
          <p:sp>
            <p:nvSpPr>
              <p:cNvPr id="7203" name="Rectangle 24"/>
              <p:cNvSpPr>
                <a:spLocks noChangeArrowheads="1"/>
              </p:cNvSpPr>
              <p:nvPr/>
            </p:nvSpPr>
            <p:spPr bwMode="auto">
              <a:xfrm>
                <a:off x="1976" y="2784"/>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write(</a:t>
                </a:r>
                <a:r>
                  <a:rPr kumimoji="1" lang="de-DE" sz="2000" i="1">
                    <a:latin typeface="Tahoma" pitchFamily="-106" charset="0"/>
                  </a:rPr>
                  <a:t>A</a:t>
                </a:r>
                <a:r>
                  <a:rPr kumimoji="1" lang="de-DE" sz="2000">
                    <a:latin typeface="Tahoma" pitchFamily="-106" charset="0"/>
                  </a:rPr>
                  <a:t>,</a:t>
                </a:r>
                <a:r>
                  <a:rPr kumimoji="1" lang="de-DE" sz="2000" i="1">
                    <a:latin typeface="Tahoma" pitchFamily="-106" charset="0"/>
                  </a:rPr>
                  <a:t>a</a:t>
                </a:r>
                <a:r>
                  <a:rPr kumimoji="1" lang="de-DE" sz="2000" i="1" baseline="-25000">
                    <a:latin typeface="Tahoma" pitchFamily="-106" charset="0"/>
                  </a:rPr>
                  <a:t>1</a:t>
                </a:r>
                <a:r>
                  <a:rPr kumimoji="1" lang="de-DE" sz="2000">
                    <a:latin typeface="Tahoma" pitchFamily="-106" charset="0"/>
                  </a:rPr>
                  <a:t>)</a:t>
                </a:r>
              </a:p>
            </p:txBody>
          </p:sp>
          <p:sp>
            <p:nvSpPr>
              <p:cNvPr id="7204" name="Rectangle 21"/>
              <p:cNvSpPr>
                <a:spLocks noChangeArrowheads="1"/>
              </p:cNvSpPr>
              <p:nvPr/>
            </p:nvSpPr>
            <p:spPr bwMode="auto">
              <a:xfrm>
                <a:off x="1976" y="2528"/>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endParaRPr kumimoji="1" lang="de-DE" sz="2000">
                  <a:latin typeface="Tahoma" pitchFamily="-106" charset="0"/>
                </a:endParaRPr>
              </a:p>
            </p:txBody>
          </p:sp>
          <p:sp>
            <p:nvSpPr>
              <p:cNvPr id="7205" name="Rectangle 18"/>
              <p:cNvSpPr>
                <a:spLocks noChangeArrowheads="1"/>
              </p:cNvSpPr>
              <p:nvPr/>
            </p:nvSpPr>
            <p:spPr bwMode="auto">
              <a:xfrm>
                <a:off x="1976" y="2272"/>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endParaRPr kumimoji="1" lang="de-DE" sz="2000">
                  <a:latin typeface="Tahoma" pitchFamily="-106" charset="0"/>
                </a:endParaRPr>
              </a:p>
            </p:txBody>
          </p:sp>
          <p:sp>
            <p:nvSpPr>
              <p:cNvPr id="7206" name="Rectangle 15"/>
              <p:cNvSpPr>
                <a:spLocks noChangeArrowheads="1"/>
              </p:cNvSpPr>
              <p:nvPr/>
            </p:nvSpPr>
            <p:spPr bwMode="auto">
              <a:xfrm>
                <a:off x="1976" y="2016"/>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endParaRPr kumimoji="1" lang="de-DE" sz="2000">
                  <a:latin typeface="Tahoma" pitchFamily="-106" charset="0"/>
                </a:endParaRPr>
              </a:p>
            </p:txBody>
          </p:sp>
          <p:sp>
            <p:nvSpPr>
              <p:cNvPr id="7207" name="Rectangle 12"/>
              <p:cNvSpPr>
                <a:spLocks noChangeArrowheads="1"/>
              </p:cNvSpPr>
              <p:nvPr/>
            </p:nvSpPr>
            <p:spPr bwMode="auto">
              <a:xfrm>
                <a:off x="1976" y="1760"/>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i="1">
                    <a:latin typeface="Tahoma" pitchFamily="-106" charset="0"/>
                  </a:rPr>
                  <a:t>a</a:t>
                </a:r>
                <a:r>
                  <a:rPr kumimoji="1" lang="de-DE" sz="2000" i="1" baseline="-25000">
                    <a:latin typeface="Tahoma" pitchFamily="-106" charset="0"/>
                  </a:rPr>
                  <a:t>1</a:t>
                </a:r>
                <a:r>
                  <a:rPr kumimoji="1" lang="de-DE" sz="2000">
                    <a:latin typeface="Tahoma" pitchFamily="-106" charset="0"/>
                  </a:rPr>
                  <a:t> := </a:t>
                </a:r>
                <a:r>
                  <a:rPr kumimoji="1" lang="de-DE" sz="2000" i="1">
                    <a:latin typeface="Tahoma" pitchFamily="-106" charset="0"/>
                  </a:rPr>
                  <a:t>a</a:t>
                </a:r>
                <a:r>
                  <a:rPr kumimoji="1" lang="de-DE" sz="2000" i="1" baseline="-25000">
                    <a:latin typeface="Tahoma" pitchFamily="-106" charset="0"/>
                  </a:rPr>
                  <a:t>1</a:t>
                </a:r>
                <a:r>
                  <a:rPr kumimoji="1" lang="de-DE" sz="2000">
                    <a:latin typeface="Tahoma" pitchFamily="-106" charset="0"/>
                  </a:rPr>
                  <a:t> – 300</a:t>
                </a:r>
              </a:p>
            </p:txBody>
          </p:sp>
          <p:sp>
            <p:nvSpPr>
              <p:cNvPr id="7208" name="Rectangle 9"/>
              <p:cNvSpPr>
                <a:spLocks noChangeArrowheads="1"/>
              </p:cNvSpPr>
              <p:nvPr/>
            </p:nvSpPr>
            <p:spPr bwMode="auto">
              <a:xfrm>
                <a:off x="1976" y="1504"/>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read(</a:t>
                </a:r>
                <a:r>
                  <a:rPr kumimoji="1" lang="de-DE" sz="2000" i="1">
                    <a:latin typeface="Tahoma" pitchFamily="-106" charset="0"/>
                  </a:rPr>
                  <a:t>A</a:t>
                </a:r>
                <a:r>
                  <a:rPr kumimoji="1" lang="de-DE" sz="2000">
                    <a:latin typeface="Tahoma" pitchFamily="-106" charset="0"/>
                  </a:rPr>
                  <a:t>,</a:t>
                </a:r>
                <a:r>
                  <a:rPr kumimoji="1" lang="de-DE" sz="2000" i="1">
                    <a:latin typeface="Tahoma" pitchFamily="-106" charset="0"/>
                  </a:rPr>
                  <a:t>a</a:t>
                </a:r>
                <a:r>
                  <a:rPr kumimoji="1" lang="de-DE" sz="2000" i="1" baseline="-25000">
                    <a:latin typeface="Tahoma" pitchFamily="-106" charset="0"/>
                  </a:rPr>
                  <a:t>1</a:t>
                </a:r>
                <a:r>
                  <a:rPr kumimoji="1" lang="de-DE" sz="2000">
                    <a:latin typeface="Tahoma" pitchFamily="-106" charset="0"/>
                  </a:rPr>
                  <a:t>)</a:t>
                </a:r>
              </a:p>
            </p:txBody>
          </p:sp>
          <p:sp>
            <p:nvSpPr>
              <p:cNvPr id="7209" name="Rectangle 6"/>
              <p:cNvSpPr>
                <a:spLocks noChangeArrowheads="1"/>
              </p:cNvSpPr>
              <p:nvPr/>
            </p:nvSpPr>
            <p:spPr bwMode="auto">
              <a:xfrm>
                <a:off x="1976" y="1248"/>
                <a:ext cx="1280" cy="256"/>
              </a:xfrm>
              <a:prstGeom prst="rect">
                <a:avLst/>
              </a:prstGeom>
              <a:solidFill>
                <a:srgbClr val="FFFF99"/>
              </a:solid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i="1">
                    <a:latin typeface="Tahoma" pitchFamily="-106" charset="0"/>
                  </a:rPr>
                  <a:t>T</a:t>
                </a:r>
                <a:r>
                  <a:rPr kumimoji="1" lang="de-DE" sz="2000" i="1" baseline="-25000">
                    <a:latin typeface="Tahoma" pitchFamily="-106" charset="0"/>
                  </a:rPr>
                  <a:t>1</a:t>
                </a:r>
                <a:endParaRPr kumimoji="1" lang="de-DE" sz="2000" i="1">
                  <a:latin typeface="Tahoma" pitchFamily="-106" charset="0"/>
                </a:endParaRPr>
              </a:p>
            </p:txBody>
          </p:sp>
        </p:grpSp>
        <p:grpSp>
          <p:nvGrpSpPr>
            <p:cNvPr id="7185" name="Group 360"/>
            <p:cNvGrpSpPr>
              <a:grpSpLocks/>
            </p:cNvGrpSpPr>
            <p:nvPr/>
          </p:nvGrpSpPr>
          <p:grpSpPr bwMode="auto">
            <a:xfrm>
              <a:off x="1224" y="1248"/>
              <a:ext cx="752" cy="2560"/>
              <a:chOff x="1224" y="1248"/>
              <a:chExt cx="752" cy="2560"/>
            </a:xfrm>
          </p:grpSpPr>
          <p:sp>
            <p:nvSpPr>
              <p:cNvPr id="7190" name="Rectangle 32"/>
              <p:cNvSpPr>
                <a:spLocks noChangeArrowheads="1"/>
              </p:cNvSpPr>
              <p:nvPr/>
            </p:nvSpPr>
            <p:spPr bwMode="auto">
              <a:xfrm>
                <a:off x="1224" y="3552"/>
                <a:ext cx="752"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9.</a:t>
                </a:r>
              </a:p>
            </p:txBody>
          </p:sp>
          <p:sp>
            <p:nvSpPr>
              <p:cNvPr id="7191" name="Rectangle 29"/>
              <p:cNvSpPr>
                <a:spLocks noChangeArrowheads="1"/>
              </p:cNvSpPr>
              <p:nvPr/>
            </p:nvSpPr>
            <p:spPr bwMode="auto">
              <a:xfrm>
                <a:off x="1224" y="3296"/>
                <a:ext cx="752"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8.</a:t>
                </a:r>
              </a:p>
            </p:txBody>
          </p:sp>
          <p:sp>
            <p:nvSpPr>
              <p:cNvPr id="7192" name="Rectangle 26"/>
              <p:cNvSpPr>
                <a:spLocks noChangeArrowheads="1"/>
              </p:cNvSpPr>
              <p:nvPr/>
            </p:nvSpPr>
            <p:spPr bwMode="auto">
              <a:xfrm>
                <a:off x="1224" y="3040"/>
                <a:ext cx="752"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7.</a:t>
                </a:r>
              </a:p>
            </p:txBody>
          </p:sp>
          <p:sp>
            <p:nvSpPr>
              <p:cNvPr id="7193" name="Rectangle 23"/>
              <p:cNvSpPr>
                <a:spLocks noChangeArrowheads="1"/>
              </p:cNvSpPr>
              <p:nvPr/>
            </p:nvSpPr>
            <p:spPr bwMode="auto">
              <a:xfrm>
                <a:off x="1224" y="2784"/>
                <a:ext cx="752"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6.</a:t>
                </a:r>
              </a:p>
            </p:txBody>
          </p:sp>
          <p:sp>
            <p:nvSpPr>
              <p:cNvPr id="7194" name="Rectangle 20"/>
              <p:cNvSpPr>
                <a:spLocks noChangeArrowheads="1"/>
              </p:cNvSpPr>
              <p:nvPr/>
            </p:nvSpPr>
            <p:spPr bwMode="auto">
              <a:xfrm>
                <a:off x="1224" y="2528"/>
                <a:ext cx="752"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5.</a:t>
                </a:r>
              </a:p>
            </p:txBody>
          </p:sp>
          <p:sp>
            <p:nvSpPr>
              <p:cNvPr id="7195" name="Rectangle 17"/>
              <p:cNvSpPr>
                <a:spLocks noChangeArrowheads="1"/>
              </p:cNvSpPr>
              <p:nvPr/>
            </p:nvSpPr>
            <p:spPr bwMode="auto">
              <a:xfrm>
                <a:off x="1224" y="2272"/>
                <a:ext cx="752"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4.</a:t>
                </a:r>
              </a:p>
            </p:txBody>
          </p:sp>
          <p:sp>
            <p:nvSpPr>
              <p:cNvPr id="7196" name="Rectangle 14"/>
              <p:cNvSpPr>
                <a:spLocks noChangeArrowheads="1"/>
              </p:cNvSpPr>
              <p:nvPr/>
            </p:nvSpPr>
            <p:spPr bwMode="auto">
              <a:xfrm>
                <a:off x="1224" y="2016"/>
                <a:ext cx="752"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3.</a:t>
                </a:r>
              </a:p>
            </p:txBody>
          </p:sp>
          <p:sp>
            <p:nvSpPr>
              <p:cNvPr id="7197" name="Rectangle 11"/>
              <p:cNvSpPr>
                <a:spLocks noChangeArrowheads="1"/>
              </p:cNvSpPr>
              <p:nvPr/>
            </p:nvSpPr>
            <p:spPr bwMode="auto">
              <a:xfrm>
                <a:off x="1224" y="1760"/>
                <a:ext cx="752"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2.</a:t>
                </a:r>
              </a:p>
            </p:txBody>
          </p:sp>
          <p:sp>
            <p:nvSpPr>
              <p:cNvPr id="7198" name="Rectangle 8"/>
              <p:cNvSpPr>
                <a:spLocks noChangeArrowheads="1"/>
              </p:cNvSpPr>
              <p:nvPr/>
            </p:nvSpPr>
            <p:spPr bwMode="auto">
              <a:xfrm>
                <a:off x="1224" y="1504"/>
                <a:ext cx="752"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1.</a:t>
                </a:r>
              </a:p>
            </p:txBody>
          </p:sp>
          <p:sp>
            <p:nvSpPr>
              <p:cNvPr id="7199" name="Rectangle 5"/>
              <p:cNvSpPr>
                <a:spLocks noChangeArrowheads="1"/>
              </p:cNvSpPr>
              <p:nvPr/>
            </p:nvSpPr>
            <p:spPr bwMode="auto">
              <a:xfrm>
                <a:off x="1224" y="1248"/>
                <a:ext cx="752" cy="256"/>
              </a:xfrm>
              <a:prstGeom prst="rect">
                <a:avLst/>
              </a:prstGeom>
              <a:solidFill>
                <a:srgbClr val="FFFF99"/>
              </a:solid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Schritt</a:t>
                </a:r>
              </a:p>
            </p:txBody>
          </p:sp>
        </p:grpSp>
        <p:grpSp>
          <p:nvGrpSpPr>
            <p:cNvPr id="7186" name="Group 354"/>
            <p:cNvGrpSpPr>
              <a:grpSpLocks/>
            </p:cNvGrpSpPr>
            <p:nvPr/>
          </p:nvGrpSpPr>
          <p:grpSpPr bwMode="auto">
            <a:xfrm>
              <a:off x="1224" y="1248"/>
              <a:ext cx="3312" cy="2561"/>
              <a:chOff x="1488" y="1248"/>
              <a:chExt cx="3312" cy="2561"/>
            </a:xfrm>
          </p:grpSpPr>
          <p:sp>
            <p:nvSpPr>
              <p:cNvPr id="7187" name="Line 36"/>
              <p:cNvSpPr>
                <a:spLocks noChangeShapeType="1"/>
              </p:cNvSpPr>
              <p:nvPr/>
            </p:nvSpPr>
            <p:spPr bwMode="auto">
              <a:xfrm>
                <a:off x="1488" y="1488"/>
                <a:ext cx="3312" cy="0"/>
              </a:xfrm>
              <a:prstGeom prst="line">
                <a:avLst/>
              </a:prstGeom>
              <a:noFill/>
              <a:ln w="12700">
                <a:solidFill>
                  <a:schemeClr val="tx1"/>
                </a:solidFill>
                <a:round/>
                <a:headEnd/>
                <a:tailEnd/>
              </a:ln>
            </p:spPr>
            <p:txBody>
              <a:bodyPr>
                <a:spAutoFit/>
              </a:bodyPr>
              <a:lstStyle/>
              <a:p>
                <a:endParaRPr lang="de-DE"/>
              </a:p>
            </p:txBody>
          </p:sp>
          <p:sp>
            <p:nvSpPr>
              <p:cNvPr id="7188" name="Line 47"/>
              <p:cNvSpPr>
                <a:spLocks noChangeShapeType="1"/>
              </p:cNvSpPr>
              <p:nvPr/>
            </p:nvSpPr>
            <p:spPr bwMode="auto">
              <a:xfrm>
                <a:off x="2255" y="1249"/>
                <a:ext cx="0" cy="2560"/>
              </a:xfrm>
              <a:prstGeom prst="line">
                <a:avLst/>
              </a:prstGeom>
              <a:noFill/>
              <a:ln w="12700">
                <a:solidFill>
                  <a:schemeClr val="tx1"/>
                </a:solidFill>
                <a:round/>
                <a:headEnd/>
                <a:tailEnd/>
              </a:ln>
            </p:spPr>
            <p:txBody>
              <a:bodyPr>
                <a:spAutoFit/>
              </a:bodyPr>
              <a:lstStyle/>
              <a:p>
                <a:endParaRPr lang="de-DE"/>
              </a:p>
            </p:txBody>
          </p:sp>
          <p:sp>
            <p:nvSpPr>
              <p:cNvPr id="7189" name="Line 48"/>
              <p:cNvSpPr>
                <a:spLocks noChangeShapeType="1"/>
              </p:cNvSpPr>
              <p:nvPr/>
            </p:nvSpPr>
            <p:spPr bwMode="auto">
              <a:xfrm>
                <a:off x="3520" y="1248"/>
                <a:ext cx="0" cy="2560"/>
              </a:xfrm>
              <a:prstGeom prst="line">
                <a:avLst/>
              </a:prstGeom>
              <a:noFill/>
              <a:ln w="12700">
                <a:solidFill>
                  <a:schemeClr val="tx1"/>
                </a:solidFill>
                <a:round/>
                <a:headEnd/>
                <a:tailEnd/>
              </a:ln>
            </p:spPr>
            <p:txBody>
              <a:bodyPr>
                <a:spAutoFit/>
              </a:bodyPr>
              <a:lstStyle/>
              <a:p>
                <a:endParaRPr lang="de-DE"/>
              </a:p>
            </p:txBody>
          </p:sp>
        </p:grpSp>
      </p:grpSp>
      <p:sp>
        <p:nvSpPr>
          <p:cNvPr id="7174" name="Line 154"/>
          <p:cNvSpPr>
            <a:spLocks noChangeShapeType="1"/>
          </p:cNvSpPr>
          <p:nvPr/>
        </p:nvSpPr>
        <p:spPr bwMode="auto">
          <a:xfrm>
            <a:off x="1524000" y="2387600"/>
            <a:ext cx="0" cy="406400"/>
          </a:xfrm>
          <a:prstGeom prst="line">
            <a:avLst/>
          </a:prstGeom>
          <a:noFill/>
          <a:ln w="28575" cap="sq">
            <a:noFill/>
            <a:round/>
            <a:headEnd/>
            <a:tailEnd type="triangle" w="med" len="med"/>
          </a:ln>
        </p:spPr>
        <p:txBody>
          <a:bodyPr>
            <a:spAutoFit/>
          </a:bodyPr>
          <a:lstStyle/>
          <a:p>
            <a:endParaRPr lang="de-DE"/>
          </a:p>
        </p:txBody>
      </p:sp>
      <p:sp>
        <p:nvSpPr>
          <p:cNvPr id="7175" name="Line 156"/>
          <p:cNvSpPr>
            <a:spLocks noChangeShapeType="1"/>
          </p:cNvSpPr>
          <p:nvPr/>
        </p:nvSpPr>
        <p:spPr bwMode="auto">
          <a:xfrm>
            <a:off x="1524000" y="2794000"/>
            <a:ext cx="0" cy="406400"/>
          </a:xfrm>
          <a:prstGeom prst="line">
            <a:avLst/>
          </a:prstGeom>
          <a:noFill/>
          <a:ln w="28575" cap="sq">
            <a:noFill/>
            <a:round/>
            <a:headEnd/>
            <a:tailEnd type="triangle" w="med" len="med"/>
          </a:ln>
        </p:spPr>
        <p:txBody>
          <a:bodyPr>
            <a:spAutoFit/>
          </a:bodyPr>
          <a:lstStyle/>
          <a:p>
            <a:endParaRPr lang="de-DE"/>
          </a:p>
        </p:txBody>
      </p:sp>
      <p:sp>
        <p:nvSpPr>
          <p:cNvPr id="7176" name="Line 159"/>
          <p:cNvSpPr>
            <a:spLocks noChangeShapeType="1"/>
          </p:cNvSpPr>
          <p:nvPr/>
        </p:nvSpPr>
        <p:spPr bwMode="auto">
          <a:xfrm>
            <a:off x="1524000" y="3200400"/>
            <a:ext cx="0" cy="406400"/>
          </a:xfrm>
          <a:prstGeom prst="line">
            <a:avLst/>
          </a:prstGeom>
          <a:noFill/>
          <a:ln w="28575" cap="sq">
            <a:noFill/>
            <a:round/>
            <a:headEnd/>
            <a:tailEnd type="triangle" w="med" len="med"/>
          </a:ln>
        </p:spPr>
        <p:txBody>
          <a:bodyPr>
            <a:spAutoFit/>
          </a:bodyPr>
          <a:lstStyle/>
          <a:p>
            <a:endParaRPr lang="de-DE"/>
          </a:p>
        </p:txBody>
      </p:sp>
      <p:sp>
        <p:nvSpPr>
          <p:cNvPr id="7177" name="Line 162"/>
          <p:cNvSpPr>
            <a:spLocks noChangeShapeType="1"/>
          </p:cNvSpPr>
          <p:nvPr/>
        </p:nvSpPr>
        <p:spPr bwMode="auto">
          <a:xfrm>
            <a:off x="1524000" y="3606800"/>
            <a:ext cx="0" cy="406400"/>
          </a:xfrm>
          <a:prstGeom prst="line">
            <a:avLst/>
          </a:prstGeom>
          <a:noFill/>
          <a:ln w="28575" cap="sq">
            <a:noFill/>
            <a:round/>
            <a:headEnd/>
            <a:tailEnd type="triangle" w="med" len="med"/>
          </a:ln>
        </p:spPr>
        <p:txBody>
          <a:bodyPr>
            <a:spAutoFit/>
          </a:bodyPr>
          <a:lstStyle/>
          <a:p>
            <a:endParaRPr lang="de-DE"/>
          </a:p>
        </p:txBody>
      </p:sp>
      <p:sp>
        <p:nvSpPr>
          <p:cNvPr id="7178" name="Line 165"/>
          <p:cNvSpPr>
            <a:spLocks noChangeShapeType="1"/>
          </p:cNvSpPr>
          <p:nvPr/>
        </p:nvSpPr>
        <p:spPr bwMode="auto">
          <a:xfrm>
            <a:off x="1524000" y="4013200"/>
            <a:ext cx="0" cy="406400"/>
          </a:xfrm>
          <a:prstGeom prst="line">
            <a:avLst/>
          </a:prstGeom>
          <a:noFill/>
          <a:ln w="28575" cap="sq">
            <a:noFill/>
            <a:round/>
            <a:headEnd/>
            <a:tailEnd type="triangle" w="med" len="med"/>
          </a:ln>
        </p:spPr>
        <p:txBody>
          <a:bodyPr>
            <a:spAutoFit/>
          </a:bodyPr>
          <a:lstStyle/>
          <a:p>
            <a:endParaRPr lang="de-DE"/>
          </a:p>
        </p:txBody>
      </p:sp>
      <p:sp>
        <p:nvSpPr>
          <p:cNvPr id="7179" name="Line 168"/>
          <p:cNvSpPr>
            <a:spLocks noChangeShapeType="1"/>
          </p:cNvSpPr>
          <p:nvPr/>
        </p:nvSpPr>
        <p:spPr bwMode="auto">
          <a:xfrm>
            <a:off x="1524000" y="4419600"/>
            <a:ext cx="0" cy="406400"/>
          </a:xfrm>
          <a:prstGeom prst="line">
            <a:avLst/>
          </a:prstGeom>
          <a:noFill/>
          <a:ln w="28575" cap="sq">
            <a:noFill/>
            <a:round/>
            <a:headEnd/>
            <a:tailEnd type="triangle" w="med" len="med"/>
          </a:ln>
        </p:spPr>
        <p:txBody>
          <a:bodyPr>
            <a:spAutoFit/>
          </a:bodyPr>
          <a:lstStyle/>
          <a:p>
            <a:endParaRPr lang="de-DE"/>
          </a:p>
        </p:txBody>
      </p:sp>
      <p:sp>
        <p:nvSpPr>
          <p:cNvPr id="7180" name="Line 171"/>
          <p:cNvSpPr>
            <a:spLocks noChangeShapeType="1"/>
          </p:cNvSpPr>
          <p:nvPr/>
        </p:nvSpPr>
        <p:spPr bwMode="auto">
          <a:xfrm>
            <a:off x="1524000" y="4826000"/>
            <a:ext cx="0" cy="406400"/>
          </a:xfrm>
          <a:prstGeom prst="line">
            <a:avLst/>
          </a:prstGeom>
          <a:noFill/>
          <a:ln w="28575" cap="sq">
            <a:noFill/>
            <a:round/>
            <a:headEnd/>
            <a:tailEnd type="triangle" w="med" len="med"/>
          </a:ln>
        </p:spPr>
        <p:txBody>
          <a:bodyPr>
            <a:spAutoFit/>
          </a:bodyPr>
          <a:lstStyle/>
          <a:p>
            <a:endParaRPr lang="de-DE"/>
          </a:p>
        </p:txBody>
      </p:sp>
      <p:sp>
        <p:nvSpPr>
          <p:cNvPr id="7181" name="Line 174"/>
          <p:cNvSpPr>
            <a:spLocks noChangeShapeType="1"/>
          </p:cNvSpPr>
          <p:nvPr/>
        </p:nvSpPr>
        <p:spPr bwMode="auto">
          <a:xfrm>
            <a:off x="1524000" y="5232400"/>
            <a:ext cx="0" cy="406400"/>
          </a:xfrm>
          <a:prstGeom prst="line">
            <a:avLst/>
          </a:prstGeom>
          <a:noFill/>
          <a:ln w="28575" cap="sq">
            <a:noFill/>
            <a:round/>
            <a:headEnd/>
            <a:tailEnd type="triangle" w="med" len="med"/>
          </a:ln>
        </p:spPr>
        <p:txBody>
          <a:bodyPr>
            <a:spAutoFit/>
          </a:bodyPr>
          <a:lstStyle/>
          <a:p>
            <a:endParaRPr lang="de-DE"/>
          </a:p>
        </p:txBody>
      </p:sp>
      <p:sp>
        <p:nvSpPr>
          <p:cNvPr id="7182" name="Line 177"/>
          <p:cNvSpPr>
            <a:spLocks noChangeShapeType="1"/>
          </p:cNvSpPr>
          <p:nvPr/>
        </p:nvSpPr>
        <p:spPr bwMode="auto">
          <a:xfrm>
            <a:off x="1524000" y="5638800"/>
            <a:ext cx="0" cy="406400"/>
          </a:xfrm>
          <a:prstGeom prst="line">
            <a:avLst/>
          </a:prstGeom>
          <a:noFill/>
          <a:ln w="28575" cap="sq">
            <a:noFill/>
            <a:round/>
            <a:headEnd/>
            <a:tailEnd type="triangle" w="med" len="med"/>
          </a:ln>
        </p:spPr>
        <p:txBody>
          <a:bodyPr>
            <a:spAutoFit/>
          </a:bodyPr>
          <a:lstStyle/>
          <a:p>
            <a:endParaRPr lang="de-DE"/>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algn="ctr"/>
            <a:r>
              <a:rPr lang="de-DE" sz="3200" smtClean="0"/>
              <a:t>Eigenschaften von Historien </a:t>
            </a:r>
            <a:br>
              <a:rPr lang="de-DE" sz="3200" smtClean="0"/>
            </a:br>
            <a:r>
              <a:rPr lang="de-DE" sz="3200" smtClean="0"/>
              <a:t>bezüglich der Recovery</a:t>
            </a:r>
          </a:p>
        </p:txBody>
      </p:sp>
      <p:sp>
        <p:nvSpPr>
          <p:cNvPr id="23555" name="Rectangle 3"/>
          <p:cNvSpPr>
            <a:spLocks noGrp="1" noChangeArrowheads="1"/>
          </p:cNvSpPr>
          <p:nvPr>
            <p:ph type="body" idx="1"/>
          </p:nvPr>
        </p:nvSpPr>
        <p:spPr>
          <a:xfrm>
            <a:off x="0" y="1384300"/>
            <a:ext cx="9144000" cy="747713"/>
          </a:xfrm>
        </p:spPr>
        <p:txBody>
          <a:bodyPr anchor="ctr" anchorCtr="1"/>
          <a:lstStyle/>
          <a:p>
            <a:pPr marL="0" indent="0">
              <a:buFont typeface="Webdings" pitchFamily="-106" charset="2"/>
              <a:buNone/>
            </a:pPr>
            <a:r>
              <a:rPr lang="de-DE" sz="2800" b="1" smtClean="0"/>
              <a:t>Rücksetzbare Historien</a:t>
            </a:r>
          </a:p>
        </p:txBody>
      </p:sp>
      <p:sp>
        <p:nvSpPr>
          <p:cNvPr id="23556" name="Text Box 8"/>
          <p:cNvSpPr txBox="1">
            <a:spLocks noChangeArrowheads="1"/>
          </p:cNvSpPr>
          <p:nvPr/>
        </p:nvSpPr>
        <p:spPr bwMode="auto">
          <a:xfrm>
            <a:off x="533400" y="2590800"/>
            <a:ext cx="8077200" cy="2781300"/>
          </a:xfrm>
          <a:prstGeom prst="rect">
            <a:avLst/>
          </a:prstGeom>
          <a:noFill/>
          <a:ln w="12700">
            <a:noFill/>
            <a:miter lim="800000"/>
            <a:headEnd/>
            <a:tailEnd/>
          </a:ln>
        </p:spPr>
        <p:txBody>
          <a:bodyPr>
            <a:spAutoFit/>
          </a:bodyPr>
          <a:lstStyle/>
          <a:p>
            <a:pPr algn="just">
              <a:lnSpc>
                <a:spcPct val="90000"/>
              </a:lnSpc>
              <a:spcBef>
                <a:spcPct val="20000"/>
              </a:spcBef>
              <a:buClr>
                <a:schemeClr val="accent2"/>
              </a:buClr>
              <a:buFont typeface="Webdings" pitchFamily="-106" charset="2"/>
              <a:buNone/>
            </a:pPr>
            <a:r>
              <a:rPr kumimoji="1" lang="de-DE" sz="2800">
                <a:latin typeface="Tahoma" pitchFamily="-106" charset="0"/>
              </a:rPr>
              <a:t>Eine Historie heißt rücksetzbar, falls immer die schreibende Transaktion (in unserer Notation </a:t>
            </a:r>
            <a:r>
              <a:rPr kumimoji="1" lang="de-DE" sz="2800" i="1">
                <a:latin typeface="Tahoma" pitchFamily="-106" charset="0"/>
              </a:rPr>
              <a:t>T</a:t>
            </a:r>
            <a:r>
              <a:rPr kumimoji="1" lang="de-DE" sz="2800" i="1" baseline="-25000">
                <a:latin typeface="Tahoma" pitchFamily="-106" charset="0"/>
              </a:rPr>
              <a:t>j</a:t>
            </a:r>
            <a:r>
              <a:rPr kumimoji="1" lang="de-DE" sz="2800">
                <a:latin typeface="Tahoma" pitchFamily="-106" charset="0"/>
              </a:rPr>
              <a:t>) vor der lesenden Transaktion (</a:t>
            </a:r>
            <a:r>
              <a:rPr kumimoji="1" lang="de-DE" sz="2800" i="1">
                <a:latin typeface="Tahoma" pitchFamily="-106" charset="0"/>
              </a:rPr>
              <a:t>T</a:t>
            </a:r>
            <a:r>
              <a:rPr kumimoji="1" lang="de-DE" sz="2800" i="1" baseline="-25000">
                <a:latin typeface="Tahoma" pitchFamily="-106" charset="0"/>
              </a:rPr>
              <a:t>i</a:t>
            </a:r>
            <a:r>
              <a:rPr kumimoji="1" lang="de-DE" sz="2800">
                <a:latin typeface="Tahoma" pitchFamily="-106" charset="0"/>
              </a:rPr>
              <a:t> genannt) ihr </a:t>
            </a:r>
            <a:r>
              <a:rPr kumimoji="1" lang="de-DE" sz="2800" b="1">
                <a:solidFill>
                  <a:schemeClr val="accent1"/>
                </a:solidFill>
                <a:latin typeface="Tahoma" pitchFamily="-106" charset="0"/>
              </a:rPr>
              <a:t>commit</a:t>
            </a:r>
            <a:r>
              <a:rPr kumimoji="1" lang="de-DE" sz="2800">
                <a:latin typeface="Tahoma" pitchFamily="-106" charset="0"/>
              </a:rPr>
              <a:t> durchführt, also: </a:t>
            </a:r>
            <a:r>
              <a:rPr kumimoji="1" lang="de-DE" sz="2800" i="1">
                <a:solidFill>
                  <a:srgbClr val="FF0000"/>
                </a:solidFill>
                <a:latin typeface="Tahoma" pitchFamily="-106" charset="0"/>
              </a:rPr>
              <a:t>c</a:t>
            </a:r>
            <a:r>
              <a:rPr kumimoji="1" lang="de-DE" sz="2800" i="1" baseline="-25000">
                <a:solidFill>
                  <a:srgbClr val="FF0000"/>
                </a:solidFill>
                <a:latin typeface="Tahoma" pitchFamily="-106" charset="0"/>
              </a:rPr>
              <a:t>j</a:t>
            </a:r>
            <a:r>
              <a:rPr kumimoji="1" lang="de-DE" sz="2800" i="1">
                <a:solidFill>
                  <a:srgbClr val="FF0000"/>
                </a:solidFill>
                <a:latin typeface="Tahoma" pitchFamily="-106" charset="0"/>
              </a:rPr>
              <a:t> &lt;</a:t>
            </a:r>
            <a:r>
              <a:rPr kumimoji="1" lang="de-DE" sz="2800" i="1" baseline="-25000">
                <a:solidFill>
                  <a:srgbClr val="FF0000"/>
                </a:solidFill>
                <a:latin typeface="Tahoma" pitchFamily="-106" charset="0"/>
              </a:rPr>
              <a:t>H  </a:t>
            </a:r>
            <a:r>
              <a:rPr kumimoji="1" lang="de-DE" sz="2800" i="1">
                <a:solidFill>
                  <a:srgbClr val="FF0000"/>
                </a:solidFill>
                <a:latin typeface="Tahoma" pitchFamily="-106" charset="0"/>
              </a:rPr>
              <a:t>c</a:t>
            </a:r>
            <a:r>
              <a:rPr kumimoji="1" lang="de-DE" sz="2800" i="1" baseline="-25000">
                <a:solidFill>
                  <a:srgbClr val="FF0000"/>
                </a:solidFill>
                <a:latin typeface="Tahoma" pitchFamily="-106" charset="0"/>
              </a:rPr>
              <a:t>i </a:t>
            </a:r>
            <a:r>
              <a:rPr kumimoji="1" lang="de-DE" sz="2800">
                <a:latin typeface="Tahoma" pitchFamily="-106" charset="0"/>
              </a:rPr>
              <a:t>. Anders ausgedrückt: Eine Transaktion darf erst dann ihr </a:t>
            </a:r>
            <a:r>
              <a:rPr kumimoji="1" lang="de-DE" sz="2800" b="1">
                <a:solidFill>
                  <a:schemeClr val="accent1"/>
                </a:solidFill>
                <a:latin typeface="Tahoma" pitchFamily="-106" charset="0"/>
              </a:rPr>
              <a:t>commit</a:t>
            </a:r>
            <a:r>
              <a:rPr kumimoji="1" lang="de-DE" sz="2800">
                <a:latin typeface="Tahoma" pitchFamily="-106" charset="0"/>
              </a:rPr>
              <a:t> durchführen, wenn alle Transaktionen, von denen sie gelesen hat, beendet sind.</a:t>
            </a:r>
            <a:endParaRPr lang="de-DE">
              <a:latin typeface="Tahoma" pitchFamily="-106" charset="0"/>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algn="ctr"/>
            <a:r>
              <a:rPr lang="de-DE" sz="3200" smtClean="0"/>
              <a:t>Eigenschaften von Historien </a:t>
            </a:r>
            <a:br>
              <a:rPr lang="de-DE" sz="3200" smtClean="0"/>
            </a:br>
            <a:r>
              <a:rPr lang="de-DE" sz="3200" smtClean="0"/>
              <a:t>bezüglich der Recovery</a:t>
            </a:r>
          </a:p>
        </p:txBody>
      </p:sp>
      <p:sp>
        <p:nvSpPr>
          <p:cNvPr id="24579" name="Rectangle 3"/>
          <p:cNvSpPr>
            <a:spLocks noGrp="1" noChangeArrowheads="1"/>
          </p:cNvSpPr>
          <p:nvPr>
            <p:ph type="body" idx="1"/>
          </p:nvPr>
        </p:nvSpPr>
        <p:spPr>
          <a:xfrm>
            <a:off x="0" y="1143000"/>
            <a:ext cx="9144000" cy="533400"/>
          </a:xfrm>
        </p:spPr>
        <p:txBody>
          <a:bodyPr anchor="ctr" anchorCtr="1"/>
          <a:lstStyle/>
          <a:p>
            <a:pPr marL="0" indent="0">
              <a:buFont typeface="Webdings" pitchFamily="-106" charset="2"/>
              <a:buNone/>
            </a:pPr>
            <a:r>
              <a:rPr lang="de-DE" sz="2800" b="1" smtClean="0"/>
              <a:t>Beispiel-Historie mit kaskadierendem Rücksetzen</a:t>
            </a:r>
          </a:p>
        </p:txBody>
      </p:sp>
      <p:graphicFrame>
        <p:nvGraphicFramePr>
          <p:cNvPr id="89590" name="Group 502"/>
          <p:cNvGraphicFramePr>
            <a:graphicFrameLocks noGrp="1"/>
          </p:cNvGraphicFramePr>
          <p:nvPr/>
        </p:nvGraphicFramePr>
        <p:xfrm>
          <a:off x="1295400" y="1905000"/>
          <a:ext cx="6096000" cy="3419856"/>
        </p:xfrm>
        <a:graphic>
          <a:graphicData uri="http://schemas.openxmlformats.org/drawingml/2006/table">
            <a:tbl>
              <a:tblPr/>
              <a:tblGrid>
                <a:gridCol w="990600"/>
                <a:gridCol w="1371600"/>
                <a:gridCol w="914400"/>
                <a:gridCol w="990600"/>
                <a:gridCol w="914400"/>
                <a:gridCol w="914400"/>
              </a:tblGrid>
              <a:tr h="15240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Schritt</a:t>
                      </a:r>
                    </a:p>
                  </a:txBody>
                  <a:tcPr horzOverflow="overflow">
                    <a:lnL cap="flat">
                      <a:noFill/>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1" u="none" strike="noStrike" cap="none" normalizeH="0" baseline="0" smtClean="0">
                          <a:ln>
                            <a:noFill/>
                          </a:ln>
                          <a:solidFill>
                            <a:schemeClr val="tx1"/>
                          </a:solidFill>
                          <a:effectLst/>
                          <a:latin typeface="Tahoma" pitchFamily="34" charset="0"/>
                        </a:rPr>
                        <a:t>T</a:t>
                      </a:r>
                      <a:r>
                        <a:rPr kumimoji="1" lang="de-DE" sz="1600" b="0" i="1" u="none" strike="noStrike" cap="none" normalizeH="0" baseline="-25000" smtClean="0">
                          <a:ln>
                            <a:noFill/>
                          </a:ln>
                          <a:solidFill>
                            <a:schemeClr val="tx1"/>
                          </a:solidFill>
                          <a:effectLst/>
                          <a:latin typeface="Tahoma" pitchFamily="34" charset="0"/>
                        </a:rPr>
                        <a:t>1</a:t>
                      </a: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1" u="none" strike="noStrike" cap="none" normalizeH="0" baseline="0" smtClean="0">
                          <a:ln>
                            <a:noFill/>
                          </a:ln>
                          <a:solidFill>
                            <a:schemeClr val="tx1"/>
                          </a:solidFill>
                          <a:effectLst/>
                          <a:latin typeface="Tahoma" pitchFamily="34" charset="0"/>
                        </a:rPr>
                        <a:t>T</a:t>
                      </a:r>
                      <a:r>
                        <a:rPr kumimoji="1" lang="de-DE" sz="1600" b="0" i="1" u="none" strike="noStrike" cap="none" normalizeH="0" baseline="-25000" smtClean="0">
                          <a:ln>
                            <a:noFill/>
                          </a:ln>
                          <a:solidFill>
                            <a:schemeClr val="tx1"/>
                          </a:solidFill>
                          <a:effectLst/>
                          <a:latin typeface="Tahoma" pitchFamily="34"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1" u="none" strike="noStrike" cap="none" normalizeH="0" baseline="0" smtClean="0">
                          <a:ln>
                            <a:noFill/>
                          </a:ln>
                          <a:solidFill>
                            <a:schemeClr val="tx1"/>
                          </a:solidFill>
                          <a:effectLst/>
                          <a:latin typeface="Tahoma" pitchFamily="34" charset="0"/>
                        </a:rPr>
                        <a:t>T</a:t>
                      </a:r>
                      <a:r>
                        <a:rPr kumimoji="1" lang="de-DE" sz="1600" b="0" i="1" u="none" strike="noStrike" cap="none" normalizeH="0" baseline="-25000" smtClean="0">
                          <a:ln>
                            <a:noFill/>
                          </a:ln>
                          <a:solidFill>
                            <a:schemeClr val="tx1"/>
                          </a:solidFill>
                          <a:effectLst/>
                          <a:latin typeface="Tahoma" pitchFamily="34"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1" u="none" strike="noStrike" cap="none" normalizeH="0" baseline="0" smtClean="0">
                          <a:ln>
                            <a:noFill/>
                          </a:ln>
                          <a:solidFill>
                            <a:schemeClr val="tx1"/>
                          </a:solidFill>
                          <a:effectLst/>
                          <a:latin typeface="Tahoma" pitchFamily="34" charset="0"/>
                        </a:rPr>
                        <a:t>T</a:t>
                      </a:r>
                      <a:r>
                        <a:rPr kumimoji="1" lang="de-DE" sz="1600" b="0" i="1" u="none" strike="noStrike" cap="none" normalizeH="0" baseline="-25000" smtClean="0">
                          <a:ln>
                            <a:noFill/>
                          </a:ln>
                          <a:solidFill>
                            <a:schemeClr val="tx1"/>
                          </a:solidFill>
                          <a:effectLst/>
                          <a:latin typeface="Tahoma" pitchFamily="34"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1" u="none" strike="noStrike" cap="none" normalizeH="0" baseline="0" smtClean="0">
                          <a:ln>
                            <a:noFill/>
                          </a:ln>
                          <a:solidFill>
                            <a:schemeClr val="tx1"/>
                          </a:solidFill>
                          <a:effectLst/>
                          <a:latin typeface="Tahoma" pitchFamily="34" charset="0"/>
                        </a:rPr>
                        <a:t>T</a:t>
                      </a:r>
                      <a:r>
                        <a:rPr kumimoji="1" lang="de-DE" sz="1600" b="0" i="1" u="none" strike="noStrike" cap="none" normalizeH="0" baseline="-25000" smtClean="0">
                          <a:ln>
                            <a:noFill/>
                          </a:ln>
                          <a:solidFill>
                            <a:schemeClr val="tx1"/>
                          </a:solidFill>
                          <a:effectLst/>
                          <a:latin typeface="Tahoma" pitchFamily="34" charset="0"/>
                        </a:rPr>
                        <a:t>5</a:t>
                      </a:r>
                    </a:p>
                  </a:txBody>
                  <a:tcPr horzOverflow="overflow">
                    <a:lnL w="12700" cap="flat" cmpd="sng" algn="ctr">
                      <a:solidFill>
                        <a:schemeClr val="tx1"/>
                      </a:solidFill>
                      <a:prstDash val="solid"/>
                      <a:round/>
                      <a:headEnd type="none" w="med" len="med"/>
                      <a:tailEnd type="none" w="med" len="med"/>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alpha val="50000"/>
                      </a:srgbClr>
                    </a:solidFill>
                  </a:tcPr>
                </a:tc>
              </a:tr>
              <a:tr h="15240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0.</a:t>
                      </a:r>
                    </a:p>
                  </a:txBody>
                  <a:tcP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 .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tr>
              <a:tr h="15240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1.</a:t>
                      </a:r>
                    </a:p>
                  </a:txBody>
                  <a:tcP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1" u="none" strike="noStrike" cap="none" normalizeH="0" baseline="0" smtClean="0">
                          <a:ln>
                            <a:noFill/>
                          </a:ln>
                          <a:solidFill>
                            <a:schemeClr val="tx1"/>
                          </a:solidFill>
                          <a:effectLst/>
                          <a:latin typeface="Tahoma" pitchFamily="34" charset="0"/>
                        </a:rPr>
                        <a:t>w</a:t>
                      </a:r>
                      <a:r>
                        <a:rPr kumimoji="1" lang="de-DE" sz="1600" b="0" i="1" u="none" strike="noStrike" cap="none" normalizeH="0" baseline="-25000" smtClean="0">
                          <a:ln>
                            <a:noFill/>
                          </a:ln>
                          <a:solidFill>
                            <a:schemeClr val="tx1"/>
                          </a:solidFill>
                          <a:effectLst/>
                          <a:latin typeface="Tahoma" pitchFamily="34" charset="0"/>
                        </a:rPr>
                        <a:t>1</a:t>
                      </a:r>
                      <a:r>
                        <a:rPr kumimoji="1" lang="de-DE" sz="1600" b="0" i="1" u="none" strike="noStrike" cap="none" normalizeH="0" baseline="0" smtClean="0">
                          <a:ln>
                            <a:noFill/>
                          </a:ln>
                          <a:solidFill>
                            <a:schemeClr val="tx1"/>
                          </a:solidFill>
                          <a:effectLst/>
                          <a:latin typeface="Tahoma" pitchFamily="34" charset="0"/>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15240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2.</a:t>
                      </a:r>
                    </a:p>
                  </a:txBody>
                  <a:tcP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1" u="none" strike="noStrike" cap="none" normalizeH="0" baseline="0" smtClean="0">
                          <a:ln>
                            <a:noFill/>
                          </a:ln>
                          <a:solidFill>
                            <a:schemeClr val="tx1"/>
                          </a:solidFill>
                          <a:effectLst/>
                          <a:latin typeface="Tahoma" pitchFamily="34" charset="0"/>
                        </a:rPr>
                        <a:t>r</a:t>
                      </a:r>
                      <a:r>
                        <a:rPr kumimoji="1" lang="de-DE" sz="1600" b="0" i="1" u="none" strike="noStrike" cap="none" normalizeH="0" baseline="-25000" smtClean="0">
                          <a:ln>
                            <a:noFill/>
                          </a:ln>
                          <a:solidFill>
                            <a:schemeClr val="tx1"/>
                          </a:solidFill>
                          <a:effectLst/>
                          <a:latin typeface="Tahoma" pitchFamily="34" charset="0"/>
                        </a:rPr>
                        <a:t>2</a:t>
                      </a:r>
                      <a:r>
                        <a:rPr kumimoji="1" lang="de-DE" sz="1600" b="0" i="1" u="none" strike="noStrike" cap="none" normalizeH="0" baseline="0" smtClean="0">
                          <a:ln>
                            <a:noFill/>
                          </a:ln>
                          <a:solidFill>
                            <a:schemeClr val="tx1"/>
                          </a:solidFill>
                          <a:effectLst/>
                          <a:latin typeface="Tahoma" pitchFamily="34" charset="0"/>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15240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3.</a:t>
                      </a:r>
                    </a:p>
                  </a:txBody>
                  <a:tcP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1" u="none" strike="noStrike" cap="none" normalizeH="0" baseline="0" smtClean="0">
                          <a:ln>
                            <a:noFill/>
                          </a:ln>
                          <a:solidFill>
                            <a:schemeClr val="tx1"/>
                          </a:solidFill>
                          <a:effectLst/>
                          <a:latin typeface="Tahoma" pitchFamily="34" charset="0"/>
                        </a:rPr>
                        <a:t>w</a:t>
                      </a:r>
                      <a:r>
                        <a:rPr kumimoji="1" lang="de-DE" sz="1600" b="0" i="1" u="none" strike="noStrike" cap="none" normalizeH="0" baseline="-25000" smtClean="0">
                          <a:ln>
                            <a:noFill/>
                          </a:ln>
                          <a:solidFill>
                            <a:schemeClr val="tx1"/>
                          </a:solidFill>
                          <a:effectLst/>
                          <a:latin typeface="Tahoma" pitchFamily="34" charset="0"/>
                        </a:rPr>
                        <a:t>2</a:t>
                      </a:r>
                      <a:r>
                        <a:rPr kumimoji="1" lang="de-DE" sz="1600" b="0" i="1" u="none" strike="noStrike" cap="none" normalizeH="0" baseline="0" smtClean="0">
                          <a:ln>
                            <a:noFill/>
                          </a:ln>
                          <a:solidFill>
                            <a:schemeClr val="tx1"/>
                          </a:solidFill>
                          <a:effectLst/>
                          <a:latin typeface="Tahoma" pitchFamily="34" charset="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15240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4.</a:t>
                      </a:r>
                    </a:p>
                  </a:txBody>
                  <a:tcP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1" u="none" strike="noStrike" cap="none" normalizeH="0" baseline="0" smtClean="0">
                          <a:ln>
                            <a:noFill/>
                          </a:ln>
                          <a:solidFill>
                            <a:schemeClr val="tx1"/>
                          </a:solidFill>
                          <a:effectLst/>
                          <a:latin typeface="Tahoma" pitchFamily="34" charset="0"/>
                        </a:rPr>
                        <a:t>r</a:t>
                      </a:r>
                      <a:r>
                        <a:rPr kumimoji="1" lang="de-DE" sz="1600" b="0" i="1" u="none" strike="noStrike" cap="none" normalizeH="0" baseline="-25000" smtClean="0">
                          <a:ln>
                            <a:noFill/>
                          </a:ln>
                          <a:solidFill>
                            <a:schemeClr val="tx1"/>
                          </a:solidFill>
                          <a:effectLst/>
                          <a:latin typeface="Tahoma" pitchFamily="34" charset="0"/>
                        </a:rPr>
                        <a:t>3</a:t>
                      </a:r>
                      <a:r>
                        <a:rPr kumimoji="1" lang="de-DE" sz="1600" b="0" i="1" u="none" strike="noStrike" cap="none" normalizeH="0" baseline="0" smtClean="0">
                          <a:ln>
                            <a:noFill/>
                          </a:ln>
                          <a:solidFill>
                            <a:schemeClr val="tx1"/>
                          </a:solidFill>
                          <a:effectLst/>
                          <a:latin typeface="Tahoma" pitchFamily="34" charset="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15240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5.</a:t>
                      </a:r>
                    </a:p>
                  </a:txBody>
                  <a:tcP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1" u="none" strike="noStrike" cap="none" normalizeH="0" baseline="0" smtClean="0">
                          <a:ln>
                            <a:noFill/>
                          </a:ln>
                          <a:solidFill>
                            <a:schemeClr val="tx1"/>
                          </a:solidFill>
                          <a:effectLst/>
                          <a:latin typeface="Tahoma" pitchFamily="34" charset="0"/>
                        </a:rPr>
                        <a:t>w</a:t>
                      </a:r>
                      <a:r>
                        <a:rPr kumimoji="1" lang="de-DE" sz="1600" b="0" i="1" u="none" strike="noStrike" cap="none" normalizeH="0" baseline="-25000" smtClean="0">
                          <a:ln>
                            <a:noFill/>
                          </a:ln>
                          <a:solidFill>
                            <a:schemeClr val="tx1"/>
                          </a:solidFill>
                          <a:effectLst/>
                          <a:latin typeface="Tahoma" pitchFamily="34" charset="0"/>
                        </a:rPr>
                        <a:t>3</a:t>
                      </a:r>
                      <a:r>
                        <a:rPr kumimoji="1" lang="de-DE" sz="1600" b="0" i="1" u="none" strike="noStrike" cap="none" normalizeH="0" baseline="0" smtClean="0">
                          <a:ln>
                            <a:noFill/>
                          </a:ln>
                          <a:solidFill>
                            <a:schemeClr val="tx1"/>
                          </a:solidFill>
                          <a:effectLst/>
                          <a:latin typeface="Tahoma" pitchFamily="34" charset="0"/>
                        </a:rPr>
                        <a:t>(C)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15240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6.</a:t>
                      </a:r>
                    </a:p>
                  </a:txBody>
                  <a:tcP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1" u="none" strike="noStrike" cap="none" normalizeH="0" baseline="0" smtClean="0">
                          <a:ln>
                            <a:noFill/>
                          </a:ln>
                          <a:solidFill>
                            <a:schemeClr val="tx1"/>
                          </a:solidFill>
                          <a:effectLst/>
                          <a:latin typeface="Tahoma" pitchFamily="34" charset="0"/>
                        </a:rPr>
                        <a:t>r</a:t>
                      </a:r>
                      <a:r>
                        <a:rPr kumimoji="1" lang="de-DE" sz="1600" b="0" i="1" u="none" strike="noStrike" cap="none" normalizeH="0" baseline="-25000" smtClean="0">
                          <a:ln>
                            <a:noFill/>
                          </a:ln>
                          <a:solidFill>
                            <a:schemeClr val="tx1"/>
                          </a:solidFill>
                          <a:effectLst/>
                          <a:latin typeface="Tahoma" pitchFamily="34" charset="0"/>
                        </a:rPr>
                        <a:t>4</a:t>
                      </a:r>
                      <a:r>
                        <a:rPr kumimoji="1" lang="de-DE" sz="1600" b="0" i="1" u="none" strike="noStrike" cap="none" normalizeH="0" baseline="0" smtClean="0">
                          <a:ln>
                            <a:noFill/>
                          </a:ln>
                          <a:solidFill>
                            <a:schemeClr val="tx1"/>
                          </a:solidFill>
                          <a:effectLst/>
                          <a:latin typeface="Tahoma" pitchFamily="34" charset="0"/>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15240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7.</a:t>
                      </a:r>
                    </a:p>
                  </a:txBody>
                  <a:tcP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1" u="none" strike="noStrike" cap="none" normalizeH="0" baseline="0" smtClean="0">
                          <a:ln>
                            <a:noFill/>
                          </a:ln>
                          <a:solidFill>
                            <a:schemeClr val="tx1"/>
                          </a:solidFill>
                          <a:effectLst/>
                          <a:latin typeface="Tahoma" pitchFamily="34" charset="0"/>
                        </a:rPr>
                        <a:t>w</a:t>
                      </a:r>
                      <a:r>
                        <a:rPr kumimoji="1" lang="de-DE" sz="1600" b="0" i="1" u="none" strike="noStrike" cap="none" normalizeH="0" baseline="-25000" smtClean="0">
                          <a:ln>
                            <a:noFill/>
                          </a:ln>
                          <a:solidFill>
                            <a:schemeClr val="tx1"/>
                          </a:solidFill>
                          <a:effectLst/>
                          <a:latin typeface="Tahoma" pitchFamily="34" charset="0"/>
                        </a:rPr>
                        <a:t>4</a:t>
                      </a:r>
                      <a:r>
                        <a:rPr kumimoji="1" lang="de-DE" sz="1600" b="0" i="1" u="none" strike="noStrike" cap="none" normalizeH="0" baseline="0" smtClean="0">
                          <a:ln>
                            <a:noFill/>
                          </a:ln>
                          <a:solidFill>
                            <a:schemeClr val="tx1"/>
                          </a:solidFill>
                          <a:effectLst/>
                          <a:latin typeface="Tahoma" pitchFamily="34" charset="0"/>
                        </a:rPr>
                        <a:t>(D)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15240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8.</a:t>
                      </a:r>
                    </a:p>
                  </a:txBody>
                  <a:tcP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1" u="none" strike="noStrike" cap="none" normalizeH="0" baseline="0" smtClean="0">
                          <a:ln>
                            <a:noFill/>
                          </a:ln>
                          <a:solidFill>
                            <a:schemeClr val="tx1"/>
                          </a:solidFill>
                          <a:effectLst/>
                          <a:latin typeface="Tahoma" pitchFamily="34" charset="0"/>
                        </a:rPr>
                        <a:t>r</a:t>
                      </a:r>
                      <a:r>
                        <a:rPr kumimoji="1" lang="de-DE" sz="1600" b="0" i="1" u="none" strike="noStrike" cap="none" normalizeH="0" baseline="-25000" smtClean="0">
                          <a:ln>
                            <a:noFill/>
                          </a:ln>
                          <a:solidFill>
                            <a:schemeClr val="tx1"/>
                          </a:solidFill>
                          <a:effectLst/>
                          <a:latin typeface="Tahoma" pitchFamily="34" charset="0"/>
                        </a:rPr>
                        <a:t>5</a:t>
                      </a:r>
                      <a:r>
                        <a:rPr kumimoji="1" lang="de-DE" sz="1600" b="0" i="1" u="none" strike="noStrike" cap="none" normalizeH="0" baseline="0" smtClean="0">
                          <a:ln>
                            <a:noFill/>
                          </a:ln>
                          <a:solidFill>
                            <a:schemeClr val="tx1"/>
                          </a:solidFill>
                          <a:effectLst/>
                          <a:latin typeface="Tahoma" pitchFamily="34" charset="0"/>
                        </a:rPr>
                        <a:t>(D)</a:t>
                      </a:r>
                    </a:p>
                  </a:txBody>
                  <a:tcP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15240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9.</a:t>
                      </a:r>
                    </a:p>
                  </a:txBody>
                  <a:tcPr horzOverflow="overflow">
                    <a:lnL cap="flat">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1" u="none" strike="noStrike" cap="none" normalizeH="0" baseline="0" smtClean="0">
                          <a:ln>
                            <a:noFill/>
                          </a:ln>
                          <a:solidFill>
                            <a:schemeClr val="tx1"/>
                          </a:solidFill>
                          <a:effectLst/>
                          <a:latin typeface="Tahoma" pitchFamily="34" charset="0"/>
                        </a:rPr>
                        <a:t>a</a:t>
                      </a:r>
                      <a:r>
                        <a:rPr kumimoji="1" lang="de-DE" sz="1600" b="0" i="1" u="none" strike="noStrike" cap="none" normalizeH="0" baseline="-25000" smtClean="0">
                          <a:ln>
                            <a:noFill/>
                          </a:ln>
                          <a:solidFill>
                            <a:schemeClr val="tx1"/>
                          </a:solidFill>
                          <a:effectLst/>
                          <a:latin typeface="Tahoma" pitchFamily="34" charset="0"/>
                        </a:rPr>
                        <a:t>1</a:t>
                      </a:r>
                      <a:r>
                        <a:rPr kumimoji="1" lang="de-DE" sz="1600" b="0" i="0" u="none" strike="noStrike" cap="none" normalizeH="0" baseline="0" smtClean="0">
                          <a:ln>
                            <a:noFill/>
                          </a:ln>
                          <a:solidFill>
                            <a:schemeClr val="tx1"/>
                          </a:solidFill>
                          <a:effectLst/>
                          <a:latin typeface="Tahoma" pitchFamily="34" charset="0"/>
                        </a:rPr>
                        <a:t>(</a:t>
                      </a:r>
                      <a:r>
                        <a:rPr kumimoji="1" lang="de-DE" sz="1600" b="1" i="0" u="none" strike="noStrike" cap="none" normalizeH="0" baseline="0" smtClean="0">
                          <a:ln>
                            <a:noFill/>
                          </a:ln>
                          <a:solidFill>
                            <a:schemeClr val="tx1"/>
                          </a:solidFill>
                          <a:effectLst/>
                          <a:latin typeface="Tahoma" pitchFamily="34" charset="0"/>
                        </a:rPr>
                        <a:t>abort</a:t>
                      </a:r>
                      <a:r>
                        <a:rPr kumimoji="1" lang="de-DE" sz="1600" b="0" i="0" u="none" strike="noStrike" cap="none" normalizeH="0" baseline="0" smtClean="0">
                          <a:ln>
                            <a:noFill/>
                          </a:ln>
                          <a:solidFill>
                            <a:schemeClr val="tx1"/>
                          </a:solidFill>
                          <a:effectLst/>
                          <a:latin typeface="Tahoma"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cap="flat">
                      <a:noFill/>
                    </a:lnR>
                    <a:lnT>
                      <a:noFill/>
                    </a:lnT>
                    <a:lnB cap="flat">
                      <a:noFill/>
                    </a:lnB>
                    <a:lnTlToBr>
                      <a:noFill/>
                    </a:lnTlToBr>
                    <a:lnBlToTr>
                      <a:noFill/>
                    </a:lnBlToTr>
                    <a:noFill/>
                  </a:tcPr>
                </a:tc>
              </a:tr>
            </a:tbl>
          </a:graphicData>
        </a:graphic>
      </p:graphicFrame>
      <p:sp>
        <p:nvSpPr>
          <p:cNvPr id="24653" name="Text Box 498"/>
          <p:cNvSpPr txBox="1">
            <a:spLocks noChangeArrowheads="1"/>
          </p:cNvSpPr>
          <p:nvPr/>
        </p:nvSpPr>
        <p:spPr bwMode="auto">
          <a:xfrm>
            <a:off x="0" y="5402263"/>
            <a:ext cx="9144000" cy="1006475"/>
          </a:xfrm>
          <a:prstGeom prst="rect">
            <a:avLst/>
          </a:prstGeom>
          <a:noFill/>
          <a:ln w="12700">
            <a:noFill/>
            <a:miter lim="800000"/>
            <a:headEnd/>
            <a:tailEnd/>
          </a:ln>
        </p:spPr>
        <p:txBody>
          <a:bodyPr>
            <a:spAutoFit/>
          </a:bodyPr>
          <a:lstStyle/>
          <a:p>
            <a:pPr algn="l"/>
            <a:r>
              <a:rPr lang="de-DE" b="1">
                <a:latin typeface="Tahoma" pitchFamily="-106" charset="0"/>
              </a:rPr>
              <a:t>Historien ohne kaskadierendes Rücksetzten</a:t>
            </a:r>
          </a:p>
          <a:p>
            <a:pPr algn="l"/>
            <a:r>
              <a:rPr lang="de-DE" sz="1800">
                <a:latin typeface="Tahoma" pitchFamily="-106" charset="0"/>
              </a:rPr>
              <a:t>Eine Historie vermeidet kaskadierendes Rücksetzen, wenn für je zwei TAs </a:t>
            </a:r>
            <a:r>
              <a:rPr lang="de-DE" sz="1800" i="1">
                <a:latin typeface="Tahoma" pitchFamily="-106" charset="0"/>
              </a:rPr>
              <a:t>T</a:t>
            </a:r>
            <a:r>
              <a:rPr lang="de-DE" sz="1800" i="1" baseline="-25000">
                <a:latin typeface="Tahoma" pitchFamily="-106" charset="0"/>
              </a:rPr>
              <a:t>i</a:t>
            </a:r>
            <a:r>
              <a:rPr lang="de-DE" sz="1800" i="1">
                <a:latin typeface="Tahoma" pitchFamily="-106" charset="0"/>
              </a:rPr>
              <a:t> </a:t>
            </a:r>
            <a:r>
              <a:rPr lang="de-DE" sz="1800">
                <a:latin typeface="Tahoma" pitchFamily="-106" charset="0"/>
              </a:rPr>
              <a:t>und </a:t>
            </a:r>
            <a:r>
              <a:rPr lang="de-DE" sz="1800" i="1">
                <a:latin typeface="Tahoma" pitchFamily="-106" charset="0"/>
              </a:rPr>
              <a:t>T</a:t>
            </a:r>
            <a:r>
              <a:rPr lang="de-DE" sz="1800" i="1" baseline="-25000">
                <a:latin typeface="Tahoma" pitchFamily="-106" charset="0"/>
              </a:rPr>
              <a:t>j</a:t>
            </a:r>
            <a:r>
              <a:rPr lang="de-DE" sz="1800" i="1">
                <a:latin typeface="Tahoma" pitchFamily="-106" charset="0"/>
              </a:rPr>
              <a:t> </a:t>
            </a:r>
            <a:r>
              <a:rPr lang="de-DE" sz="1800">
                <a:latin typeface="Tahoma" pitchFamily="-106" charset="0"/>
              </a:rPr>
              <a:t>gilt:</a:t>
            </a:r>
          </a:p>
          <a:p>
            <a:pPr lvl="1" algn="l">
              <a:buClr>
                <a:schemeClr val="accent2"/>
              </a:buClr>
              <a:buFont typeface="Webdings" pitchFamily="-106" charset="2"/>
              <a:buChar char="="/>
            </a:pPr>
            <a:r>
              <a:rPr lang="de-DE" sz="1800" i="1">
                <a:latin typeface="Tahoma" pitchFamily="-106" charset="0"/>
              </a:rPr>
              <a:t>c</a:t>
            </a:r>
            <a:r>
              <a:rPr lang="de-DE" sz="1800" i="1" baseline="-25000">
                <a:latin typeface="Tahoma" pitchFamily="-106" charset="0"/>
              </a:rPr>
              <a:t>j</a:t>
            </a:r>
            <a:r>
              <a:rPr lang="de-DE" sz="1800" i="1">
                <a:latin typeface="Tahoma" pitchFamily="-106" charset="0"/>
              </a:rPr>
              <a:t> &lt;</a:t>
            </a:r>
            <a:r>
              <a:rPr lang="de-DE" sz="1800" i="1" baseline="-25000">
                <a:latin typeface="Tahoma" pitchFamily="-106" charset="0"/>
              </a:rPr>
              <a:t>H</a:t>
            </a:r>
            <a:r>
              <a:rPr lang="de-DE" sz="1800" i="1">
                <a:latin typeface="Tahoma" pitchFamily="-106" charset="0"/>
              </a:rPr>
              <a:t> r</a:t>
            </a:r>
            <a:r>
              <a:rPr lang="de-DE" sz="1800" i="1" baseline="-25000">
                <a:latin typeface="Tahoma" pitchFamily="-106" charset="0"/>
              </a:rPr>
              <a:t>i</a:t>
            </a:r>
            <a:r>
              <a:rPr lang="de-DE" sz="1800" i="1">
                <a:latin typeface="Tahoma" pitchFamily="-106" charset="0"/>
              </a:rPr>
              <a:t>(A)</a:t>
            </a:r>
            <a:r>
              <a:rPr lang="de-DE" sz="1800">
                <a:latin typeface="Tahoma" pitchFamily="-106" charset="0"/>
              </a:rPr>
              <a:t> gilt, wann immer </a:t>
            </a:r>
            <a:r>
              <a:rPr lang="de-DE" sz="1800" i="1">
                <a:latin typeface="Tahoma" pitchFamily="-106" charset="0"/>
              </a:rPr>
              <a:t>T</a:t>
            </a:r>
            <a:r>
              <a:rPr lang="de-DE" sz="1800" i="1" baseline="-25000">
                <a:latin typeface="Tahoma" pitchFamily="-106" charset="0"/>
              </a:rPr>
              <a:t>i</a:t>
            </a:r>
            <a:r>
              <a:rPr lang="de-DE" sz="1800">
                <a:latin typeface="Tahoma" pitchFamily="-106" charset="0"/>
              </a:rPr>
              <a:t> ein Datum </a:t>
            </a:r>
            <a:r>
              <a:rPr lang="de-DE" sz="1800" i="1">
                <a:latin typeface="Tahoma" pitchFamily="-106" charset="0"/>
              </a:rPr>
              <a:t>A</a:t>
            </a:r>
            <a:r>
              <a:rPr lang="de-DE" sz="1800">
                <a:latin typeface="Tahoma" pitchFamily="-106" charset="0"/>
              </a:rPr>
              <a:t> von </a:t>
            </a:r>
            <a:r>
              <a:rPr lang="de-DE" sz="1800" i="1">
                <a:latin typeface="Tahoma" pitchFamily="-106" charset="0"/>
              </a:rPr>
              <a:t>T</a:t>
            </a:r>
            <a:r>
              <a:rPr lang="de-DE" sz="1800" i="1" baseline="-25000">
                <a:latin typeface="Tahoma" pitchFamily="-106" charset="0"/>
              </a:rPr>
              <a:t>j</a:t>
            </a:r>
            <a:r>
              <a:rPr lang="de-DE" sz="1800" i="1">
                <a:latin typeface="Tahoma" pitchFamily="-106" charset="0"/>
              </a:rPr>
              <a:t> </a:t>
            </a:r>
            <a:r>
              <a:rPr lang="de-DE" sz="1800">
                <a:latin typeface="Tahoma" pitchFamily="-106" charset="0"/>
              </a:rPr>
              <a:t>liest.</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algn="ctr"/>
            <a:r>
              <a:rPr lang="de-DE" smtClean="0"/>
              <a:t>Strikte Historien</a:t>
            </a:r>
          </a:p>
        </p:txBody>
      </p:sp>
      <p:sp>
        <p:nvSpPr>
          <p:cNvPr id="25603" name="Rectangle 3"/>
          <p:cNvSpPr>
            <a:spLocks noGrp="1" noChangeArrowheads="1"/>
          </p:cNvSpPr>
          <p:nvPr>
            <p:ph type="body" idx="1"/>
          </p:nvPr>
        </p:nvSpPr>
        <p:spPr>
          <a:xfrm>
            <a:off x="0" y="1219200"/>
            <a:ext cx="9144000" cy="4229100"/>
          </a:xfrm>
        </p:spPr>
        <p:txBody>
          <a:bodyPr/>
          <a:lstStyle/>
          <a:p>
            <a:pPr marL="381000" indent="-381000">
              <a:spcAft>
                <a:spcPct val="100000"/>
              </a:spcAft>
              <a:buFont typeface="Webdings" pitchFamily="-106" charset="2"/>
              <a:buNone/>
            </a:pPr>
            <a:r>
              <a:rPr lang="de-DE" smtClean="0"/>
              <a:t>Eine Historie ist strikt, wenn für je zwei TAs </a:t>
            </a:r>
            <a:r>
              <a:rPr lang="de-DE" i="1" smtClean="0"/>
              <a:t>T</a:t>
            </a:r>
            <a:r>
              <a:rPr lang="de-DE" i="1" baseline="-25000" smtClean="0"/>
              <a:t>i</a:t>
            </a:r>
            <a:r>
              <a:rPr lang="de-DE" smtClean="0"/>
              <a:t> und </a:t>
            </a:r>
            <a:r>
              <a:rPr lang="de-DE" i="1" smtClean="0"/>
              <a:t>T</a:t>
            </a:r>
            <a:r>
              <a:rPr lang="de-DE" i="1" baseline="-25000" smtClean="0"/>
              <a:t>j</a:t>
            </a:r>
            <a:r>
              <a:rPr lang="de-DE" i="1" smtClean="0"/>
              <a:t> </a:t>
            </a:r>
            <a:r>
              <a:rPr lang="de-DE" smtClean="0"/>
              <a:t>gilt: Wenn</a:t>
            </a:r>
          </a:p>
          <a:p>
            <a:pPr marL="381000" indent="-381000" algn="ctr">
              <a:spcAft>
                <a:spcPct val="100000"/>
              </a:spcAft>
              <a:buFont typeface="Webdings" pitchFamily="-106" charset="2"/>
              <a:buNone/>
            </a:pPr>
            <a:r>
              <a:rPr lang="de-DE" i="1" smtClean="0">
                <a:solidFill>
                  <a:srgbClr val="CC0099"/>
                </a:solidFill>
              </a:rPr>
              <a:t>w</a:t>
            </a:r>
            <a:r>
              <a:rPr lang="de-DE" i="1" baseline="-25000" smtClean="0">
                <a:solidFill>
                  <a:srgbClr val="CC0099"/>
                </a:solidFill>
              </a:rPr>
              <a:t>j</a:t>
            </a:r>
            <a:r>
              <a:rPr lang="de-DE" i="1" smtClean="0">
                <a:solidFill>
                  <a:srgbClr val="CC0099"/>
                </a:solidFill>
              </a:rPr>
              <a:t>(A) &lt;</a:t>
            </a:r>
            <a:r>
              <a:rPr lang="de-DE" i="1" baseline="-25000" smtClean="0">
                <a:solidFill>
                  <a:srgbClr val="CC0099"/>
                </a:solidFill>
              </a:rPr>
              <a:t>H</a:t>
            </a:r>
            <a:r>
              <a:rPr lang="de-DE" i="1" smtClean="0">
                <a:solidFill>
                  <a:srgbClr val="CC0099"/>
                </a:solidFill>
              </a:rPr>
              <a:t> o</a:t>
            </a:r>
            <a:r>
              <a:rPr lang="de-DE" i="1" baseline="-25000" smtClean="0">
                <a:solidFill>
                  <a:srgbClr val="CC0099"/>
                </a:solidFill>
              </a:rPr>
              <a:t>i</a:t>
            </a:r>
            <a:r>
              <a:rPr lang="de-DE" i="1" smtClean="0">
                <a:solidFill>
                  <a:srgbClr val="CC0099"/>
                </a:solidFill>
              </a:rPr>
              <a:t>(A)</a:t>
            </a:r>
            <a:endParaRPr lang="de-DE" smtClean="0">
              <a:solidFill>
                <a:srgbClr val="CC0099"/>
              </a:solidFill>
            </a:endParaRPr>
          </a:p>
          <a:p>
            <a:pPr marL="381000" indent="-381000">
              <a:spcAft>
                <a:spcPct val="100000"/>
              </a:spcAft>
              <a:buFont typeface="Webdings" pitchFamily="-106" charset="2"/>
              <a:buNone/>
            </a:pPr>
            <a:r>
              <a:rPr lang="de-DE" smtClean="0"/>
              <a:t>Dann muss gelten:</a:t>
            </a:r>
          </a:p>
          <a:p>
            <a:pPr marL="381000" indent="-381000">
              <a:spcAft>
                <a:spcPct val="100000"/>
              </a:spcAft>
            </a:pPr>
            <a:r>
              <a:rPr lang="de-DE" smtClean="0">
                <a:solidFill>
                  <a:srgbClr val="FF6600"/>
                </a:solidFill>
              </a:rPr>
              <a:t>a</a:t>
            </a:r>
            <a:r>
              <a:rPr lang="de-DE" baseline="-25000" smtClean="0">
                <a:solidFill>
                  <a:srgbClr val="FF6600"/>
                </a:solidFill>
              </a:rPr>
              <a:t>j</a:t>
            </a:r>
            <a:r>
              <a:rPr lang="de-DE" smtClean="0">
                <a:solidFill>
                  <a:srgbClr val="FF6600"/>
                </a:solidFill>
              </a:rPr>
              <a:t> &lt;</a:t>
            </a:r>
            <a:r>
              <a:rPr lang="de-DE" baseline="-25000" smtClean="0">
                <a:solidFill>
                  <a:srgbClr val="FF6600"/>
                </a:solidFill>
              </a:rPr>
              <a:t>H</a:t>
            </a:r>
            <a:r>
              <a:rPr lang="de-DE" smtClean="0">
                <a:solidFill>
                  <a:srgbClr val="FF6600"/>
                </a:solidFill>
              </a:rPr>
              <a:t> o</a:t>
            </a:r>
            <a:r>
              <a:rPr lang="de-DE" baseline="-25000" smtClean="0">
                <a:solidFill>
                  <a:srgbClr val="FF6600"/>
                </a:solidFill>
              </a:rPr>
              <a:t>i</a:t>
            </a:r>
            <a:r>
              <a:rPr lang="de-DE" smtClean="0">
                <a:solidFill>
                  <a:srgbClr val="FF6600"/>
                </a:solidFill>
              </a:rPr>
              <a:t>(A) </a:t>
            </a:r>
            <a:r>
              <a:rPr lang="de-DE" smtClean="0"/>
              <a:t>oder</a:t>
            </a:r>
            <a:endParaRPr lang="de-DE" i="1" smtClean="0">
              <a:solidFill>
                <a:srgbClr val="FF6600"/>
              </a:solidFill>
            </a:endParaRPr>
          </a:p>
          <a:p>
            <a:pPr marL="381000" indent="-381000">
              <a:spcAft>
                <a:spcPct val="100000"/>
              </a:spcAft>
            </a:pPr>
            <a:r>
              <a:rPr lang="de-DE" i="1" smtClean="0">
                <a:solidFill>
                  <a:srgbClr val="0000FF"/>
                </a:solidFill>
              </a:rPr>
              <a:t>c</a:t>
            </a:r>
            <a:r>
              <a:rPr lang="de-DE" i="1" baseline="-25000" smtClean="0">
                <a:solidFill>
                  <a:srgbClr val="0000FF"/>
                </a:solidFill>
              </a:rPr>
              <a:t>j</a:t>
            </a:r>
            <a:r>
              <a:rPr lang="de-DE" i="1" smtClean="0">
                <a:solidFill>
                  <a:srgbClr val="0000FF"/>
                </a:solidFill>
              </a:rPr>
              <a:t> &lt;</a:t>
            </a:r>
            <a:r>
              <a:rPr lang="de-DE" i="1" baseline="-25000" smtClean="0">
                <a:solidFill>
                  <a:srgbClr val="0000FF"/>
                </a:solidFill>
              </a:rPr>
              <a:t>H</a:t>
            </a:r>
            <a:r>
              <a:rPr lang="de-DE" i="1" smtClean="0">
                <a:solidFill>
                  <a:srgbClr val="0000FF"/>
                </a:solidFill>
              </a:rPr>
              <a:t> o</a:t>
            </a:r>
            <a:r>
              <a:rPr lang="de-DE" i="1" baseline="-25000" smtClean="0">
                <a:solidFill>
                  <a:srgbClr val="0000FF"/>
                </a:solidFill>
              </a:rPr>
              <a:t>i</a:t>
            </a:r>
            <a:r>
              <a:rPr lang="de-DE" i="1" smtClean="0">
                <a:solidFill>
                  <a:srgbClr val="0000FF"/>
                </a:solidFill>
              </a:rPr>
              <a:t>(A)</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nchor="ctr" anchorCtr="1"/>
          <a:lstStyle/>
          <a:p>
            <a:pPr algn="ctr"/>
            <a:r>
              <a:rPr lang="de-DE" sz="2800" smtClean="0"/>
              <a:t>Beziehungen </a:t>
            </a:r>
            <a:br>
              <a:rPr lang="de-DE" sz="2800" smtClean="0"/>
            </a:br>
            <a:r>
              <a:rPr lang="de-DE" sz="2800" smtClean="0"/>
              <a:t>zwischen den Klassen von Historien</a:t>
            </a:r>
          </a:p>
        </p:txBody>
      </p:sp>
      <p:sp>
        <p:nvSpPr>
          <p:cNvPr id="26627" name="Rectangle 3"/>
          <p:cNvSpPr>
            <a:spLocks noGrp="1" noChangeArrowheads="1"/>
          </p:cNvSpPr>
          <p:nvPr>
            <p:ph type="body" idx="1"/>
          </p:nvPr>
        </p:nvSpPr>
        <p:spPr>
          <a:xfrm>
            <a:off x="0" y="5257800"/>
            <a:ext cx="9144000" cy="1600200"/>
          </a:xfrm>
        </p:spPr>
        <p:txBody>
          <a:bodyPr/>
          <a:lstStyle/>
          <a:p>
            <a:pPr>
              <a:lnSpc>
                <a:spcPct val="80000"/>
              </a:lnSpc>
            </a:pPr>
            <a:r>
              <a:rPr lang="de-DE" i="1" smtClean="0"/>
              <a:t>SR</a:t>
            </a:r>
            <a:r>
              <a:rPr lang="de-DE" smtClean="0"/>
              <a:t>: 		serialisierbare Historien</a:t>
            </a:r>
          </a:p>
          <a:p>
            <a:pPr>
              <a:lnSpc>
                <a:spcPct val="80000"/>
              </a:lnSpc>
            </a:pPr>
            <a:r>
              <a:rPr lang="de-DE" i="1" smtClean="0"/>
              <a:t>RC</a:t>
            </a:r>
            <a:r>
              <a:rPr lang="de-DE" smtClean="0"/>
              <a:t>: 	rücksetzbare Historien</a:t>
            </a:r>
          </a:p>
          <a:p>
            <a:pPr>
              <a:lnSpc>
                <a:spcPct val="80000"/>
              </a:lnSpc>
            </a:pPr>
            <a:r>
              <a:rPr lang="de-DE" i="1" smtClean="0"/>
              <a:t>ACA</a:t>
            </a:r>
            <a:r>
              <a:rPr lang="de-DE" smtClean="0"/>
              <a:t>:</a:t>
            </a:r>
            <a:r>
              <a:rPr lang="de-DE" i="1" smtClean="0"/>
              <a:t>	Historien ohne kaskadierendes Rücksetzen</a:t>
            </a:r>
          </a:p>
          <a:p>
            <a:pPr>
              <a:lnSpc>
                <a:spcPct val="80000"/>
              </a:lnSpc>
            </a:pPr>
            <a:r>
              <a:rPr lang="de-DE" smtClean="0"/>
              <a:t>ST:</a:t>
            </a:r>
            <a:r>
              <a:rPr lang="de-DE" i="1" smtClean="0"/>
              <a:t>		strikte Historien</a:t>
            </a:r>
            <a:endParaRPr lang="de-DE" smtClean="0"/>
          </a:p>
        </p:txBody>
      </p:sp>
      <p:grpSp>
        <p:nvGrpSpPr>
          <p:cNvPr id="26628" name="Group 33"/>
          <p:cNvGrpSpPr>
            <a:grpSpLocks/>
          </p:cNvGrpSpPr>
          <p:nvPr/>
        </p:nvGrpSpPr>
        <p:grpSpPr bwMode="auto">
          <a:xfrm>
            <a:off x="2438400" y="1524000"/>
            <a:ext cx="4495800" cy="3352800"/>
            <a:chOff x="1536" y="960"/>
            <a:chExt cx="2832" cy="2112"/>
          </a:xfrm>
        </p:grpSpPr>
        <p:grpSp>
          <p:nvGrpSpPr>
            <p:cNvPr id="26629" name="Group 27"/>
            <p:cNvGrpSpPr>
              <a:grpSpLocks/>
            </p:cNvGrpSpPr>
            <p:nvPr/>
          </p:nvGrpSpPr>
          <p:grpSpPr bwMode="auto">
            <a:xfrm>
              <a:off x="1536" y="960"/>
              <a:ext cx="2832" cy="2112"/>
              <a:chOff x="1536" y="960"/>
              <a:chExt cx="2832" cy="2112"/>
            </a:xfrm>
          </p:grpSpPr>
          <p:sp>
            <p:nvSpPr>
              <p:cNvPr id="26643" name="Rectangle 24"/>
              <p:cNvSpPr>
                <a:spLocks noChangeArrowheads="1"/>
              </p:cNvSpPr>
              <p:nvPr/>
            </p:nvSpPr>
            <p:spPr bwMode="auto">
              <a:xfrm>
                <a:off x="1536" y="960"/>
                <a:ext cx="2832" cy="2112"/>
              </a:xfrm>
              <a:prstGeom prst="rect">
                <a:avLst/>
              </a:prstGeom>
              <a:solidFill>
                <a:srgbClr val="FFFF99"/>
              </a:solidFill>
              <a:ln w="12700">
                <a:solidFill>
                  <a:schemeClr val="tx1"/>
                </a:solidFill>
                <a:miter lim="800000"/>
                <a:headEnd/>
                <a:tailEnd/>
              </a:ln>
            </p:spPr>
            <p:txBody>
              <a:bodyPr wrap="none" anchor="ctr">
                <a:spAutoFit/>
              </a:bodyPr>
              <a:lstStyle/>
              <a:p>
                <a:endParaRPr lang="de-DE"/>
              </a:p>
            </p:txBody>
          </p:sp>
          <p:sp>
            <p:nvSpPr>
              <p:cNvPr id="26644" name="Text Box 23"/>
              <p:cNvSpPr txBox="1">
                <a:spLocks noChangeArrowheads="1"/>
              </p:cNvSpPr>
              <p:nvPr/>
            </p:nvSpPr>
            <p:spPr bwMode="auto">
              <a:xfrm>
                <a:off x="1632" y="1056"/>
                <a:ext cx="1056" cy="250"/>
              </a:xfrm>
              <a:prstGeom prst="rect">
                <a:avLst/>
              </a:prstGeom>
              <a:solidFill>
                <a:srgbClr val="FFFF99"/>
              </a:solidFill>
              <a:ln w="12700">
                <a:noFill/>
                <a:miter lim="800000"/>
                <a:headEnd/>
                <a:tailEnd/>
              </a:ln>
            </p:spPr>
            <p:txBody>
              <a:bodyPr>
                <a:spAutoFit/>
              </a:bodyPr>
              <a:lstStyle/>
              <a:p>
                <a:pPr algn="l">
                  <a:spcBef>
                    <a:spcPct val="50000"/>
                  </a:spcBef>
                </a:pPr>
                <a:r>
                  <a:rPr lang="de-DE" sz="2000">
                    <a:latin typeface="Tahoma" pitchFamily="-106" charset="0"/>
                  </a:rPr>
                  <a:t>alle Historien</a:t>
                </a:r>
              </a:p>
            </p:txBody>
          </p:sp>
        </p:grpSp>
        <p:grpSp>
          <p:nvGrpSpPr>
            <p:cNvPr id="26630" name="Group 28"/>
            <p:cNvGrpSpPr>
              <a:grpSpLocks/>
            </p:cNvGrpSpPr>
            <p:nvPr/>
          </p:nvGrpSpPr>
          <p:grpSpPr bwMode="auto">
            <a:xfrm>
              <a:off x="1776" y="1392"/>
              <a:ext cx="2400" cy="1488"/>
              <a:chOff x="3504" y="3216"/>
              <a:chExt cx="2400" cy="1488"/>
            </a:xfrm>
          </p:grpSpPr>
          <p:sp>
            <p:nvSpPr>
              <p:cNvPr id="26641" name="Rectangle 13"/>
              <p:cNvSpPr>
                <a:spLocks noChangeArrowheads="1"/>
              </p:cNvSpPr>
              <p:nvPr/>
            </p:nvSpPr>
            <p:spPr bwMode="auto">
              <a:xfrm>
                <a:off x="3504" y="3216"/>
                <a:ext cx="2400" cy="1488"/>
              </a:xfrm>
              <a:prstGeom prst="rect">
                <a:avLst/>
              </a:prstGeom>
              <a:solidFill>
                <a:srgbClr val="CCFFCC"/>
              </a:solidFill>
              <a:ln w="12700">
                <a:solidFill>
                  <a:schemeClr val="tx1"/>
                </a:solidFill>
                <a:miter lim="800000"/>
                <a:headEnd/>
                <a:tailEnd/>
              </a:ln>
            </p:spPr>
            <p:txBody>
              <a:bodyPr wrap="none" anchor="ctr">
                <a:spAutoFit/>
              </a:bodyPr>
              <a:lstStyle/>
              <a:p>
                <a:endParaRPr lang="de-DE"/>
              </a:p>
            </p:txBody>
          </p:sp>
          <p:sp>
            <p:nvSpPr>
              <p:cNvPr id="26642" name="Text Box 11"/>
              <p:cNvSpPr txBox="1">
                <a:spLocks noChangeArrowheads="1"/>
              </p:cNvSpPr>
              <p:nvPr/>
            </p:nvSpPr>
            <p:spPr bwMode="auto">
              <a:xfrm>
                <a:off x="3552" y="3264"/>
                <a:ext cx="480" cy="250"/>
              </a:xfrm>
              <a:prstGeom prst="rect">
                <a:avLst/>
              </a:prstGeom>
              <a:solidFill>
                <a:srgbClr val="CCFFCC"/>
              </a:solidFill>
              <a:ln w="12700">
                <a:noFill/>
                <a:miter lim="800000"/>
                <a:headEnd/>
                <a:tailEnd/>
              </a:ln>
            </p:spPr>
            <p:txBody>
              <a:bodyPr>
                <a:spAutoFit/>
              </a:bodyPr>
              <a:lstStyle/>
              <a:p>
                <a:pPr algn="l">
                  <a:spcBef>
                    <a:spcPct val="50000"/>
                  </a:spcBef>
                </a:pPr>
                <a:r>
                  <a:rPr lang="de-DE" sz="2000">
                    <a:latin typeface="Tahoma" pitchFamily="-106" charset="0"/>
                  </a:rPr>
                  <a:t>RC</a:t>
                </a:r>
              </a:p>
            </p:txBody>
          </p:sp>
        </p:grpSp>
        <p:grpSp>
          <p:nvGrpSpPr>
            <p:cNvPr id="26631" name="Group 30"/>
            <p:cNvGrpSpPr>
              <a:grpSpLocks/>
            </p:cNvGrpSpPr>
            <p:nvPr/>
          </p:nvGrpSpPr>
          <p:grpSpPr bwMode="auto">
            <a:xfrm>
              <a:off x="2064" y="1632"/>
              <a:ext cx="1968" cy="1104"/>
              <a:chOff x="768" y="2880"/>
              <a:chExt cx="1968" cy="1104"/>
            </a:xfrm>
          </p:grpSpPr>
          <p:sp>
            <p:nvSpPr>
              <p:cNvPr id="26639" name="Rectangle 10"/>
              <p:cNvSpPr>
                <a:spLocks noChangeArrowheads="1"/>
              </p:cNvSpPr>
              <p:nvPr/>
            </p:nvSpPr>
            <p:spPr bwMode="auto">
              <a:xfrm>
                <a:off x="768" y="2880"/>
                <a:ext cx="1968" cy="1104"/>
              </a:xfrm>
              <a:prstGeom prst="rect">
                <a:avLst/>
              </a:prstGeom>
              <a:solidFill>
                <a:srgbClr val="FFCC99"/>
              </a:solidFill>
              <a:ln w="12700">
                <a:solidFill>
                  <a:schemeClr val="tx1"/>
                </a:solidFill>
                <a:miter lim="800000"/>
                <a:headEnd/>
                <a:tailEnd/>
              </a:ln>
            </p:spPr>
            <p:txBody>
              <a:bodyPr wrap="none" anchor="ctr">
                <a:spAutoFit/>
              </a:bodyPr>
              <a:lstStyle/>
              <a:p>
                <a:endParaRPr lang="de-DE"/>
              </a:p>
            </p:txBody>
          </p:sp>
          <p:sp>
            <p:nvSpPr>
              <p:cNvPr id="26640" name="Text Box 7"/>
              <p:cNvSpPr txBox="1">
                <a:spLocks noChangeArrowheads="1"/>
              </p:cNvSpPr>
              <p:nvPr/>
            </p:nvSpPr>
            <p:spPr bwMode="auto">
              <a:xfrm>
                <a:off x="816" y="2928"/>
                <a:ext cx="432" cy="250"/>
              </a:xfrm>
              <a:prstGeom prst="rect">
                <a:avLst/>
              </a:prstGeom>
              <a:solidFill>
                <a:srgbClr val="FFCC99"/>
              </a:solidFill>
              <a:ln w="12700">
                <a:noFill/>
                <a:miter lim="800000"/>
                <a:headEnd/>
                <a:tailEnd/>
              </a:ln>
            </p:spPr>
            <p:txBody>
              <a:bodyPr>
                <a:spAutoFit/>
              </a:bodyPr>
              <a:lstStyle/>
              <a:p>
                <a:pPr algn="l">
                  <a:spcBef>
                    <a:spcPct val="50000"/>
                  </a:spcBef>
                </a:pPr>
                <a:r>
                  <a:rPr lang="de-DE" sz="2000">
                    <a:latin typeface="Tahoma" pitchFamily="-106" charset="0"/>
                  </a:rPr>
                  <a:t>ACA</a:t>
                </a:r>
              </a:p>
            </p:txBody>
          </p:sp>
        </p:grpSp>
        <p:grpSp>
          <p:nvGrpSpPr>
            <p:cNvPr id="26632" name="Group 31"/>
            <p:cNvGrpSpPr>
              <a:grpSpLocks/>
            </p:cNvGrpSpPr>
            <p:nvPr/>
          </p:nvGrpSpPr>
          <p:grpSpPr bwMode="auto">
            <a:xfrm>
              <a:off x="2352" y="1920"/>
              <a:ext cx="1583" cy="720"/>
              <a:chOff x="384" y="2544"/>
              <a:chExt cx="1583" cy="720"/>
            </a:xfrm>
          </p:grpSpPr>
          <p:sp>
            <p:nvSpPr>
              <p:cNvPr id="26637" name="Rectangle 6"/>
              <p:cNvSpPr>
                <a:spLocks noChangeArrowheads="1"/>
              </p:cNvSpPr>
              <p:nvPr/>
            </p:nvSpPr>
            <p:spPr bwMode="auto">
              <a:xfrm>
                <a:off x="384" y="2544"/>
                <a:ext cx="1583" cy="720"/>
              </a:xfrm>
              <a:prstGeom prst="rect">
                <a:avLst/>
              </a:prstGeom>
              <a:solidFill>
                <a:srgbClr val="CCFFFF"/>
              </a:solidFill>
              <a:ln w="12700">
                <a:solidFill>
                  <a:schemeClr val="tx1"/>
                </a:solidFill>
                <a:miter lim="800000"/>
                <a:headEnd/>
                <a:tailEnd/>
              </a:ln>
            </p:spPr>
            <p:txBody>
              <a:bodyPr anchor="ctr">
                <a:spAutoFit/>
              </a:bodyPr>
              <a:lstStyle/>
              <a:p>
                <a:endParaRPr lang="de-DE"/>
              </a:p>
            </p:txBody>
          </p:sp>
          <p:sp>
            <p:nvSpPr>
              <p:cNvPr id="26638" name="Text Box 5"/>
              <p:cNvSpPr txBox="1">
                <a:spLocks noChangeArrowheads="1"/>
              </p:cNvSpPr>
              <p:nvPr/>
            </p:nvSpPr>
            <p:spPr bwMode="auto">
              <a:xfrm>
                <a:off x="432" y="2592"/>
                <a:ext cx="336" cy="250"/>
              </a:xfrm>
              <a:prstGeom prst="rect">
                <a:avLst/>
              </a:prstGeom>
              <a:solidFill>
                <a:srgbClr val="CCFFFF"/>
              </a:solidFill>
              <a:ln w="12700">
                <a:noFill/>
                <a:miter lim="800000"/>
                <a:headEnd/>
                <a:tailEnd/>
              </a:ln>
            </p:spPr>
            <p:txBody>
              <a:bodyPr>
                <a:spAutoFit/>
              </a:bodyPr>
              <a:lstStyle/>
              <a:p>
                <a:pPr algn="l">
                  <a:spcBef>
                    <a:spcPct val="50000"/>
                  </a:spcBef>
                </a:pPr>
                <a:r>
                  <a:rPr lang="de-DE" sz="2000">
                    <a:latin typeface="Tahoma" pitchFamily="-106" charset="0"/>
                  </a:rPr>
                  <a:t>ST</a:t>
                </a:r>
              </a:p>
            </p:txBody>
          </p:sp>
        </p:grpSp>
        <p:grpSp>
          <p:nvGrpSpPr>
            <p:cNvPr id="26633" name="Group 32"/>
            <p:cNvGrpSpPr>
              <a:grpSpLocks/>
            </p:cNvGrpSpPr>
            <p:nvPr/>
          </p:nvGrpSpPr>
          <p:grpSpPr bwMode="auto">
            <a:xfrm>
              <a:off x="2688" y="1056"/>
              <a:ext cx="1200" cy="1920"/>
              <a:chOff x="4848" y="3216"/>
              <a:chExt cx="1200" cy="1920"/>
            </a:xfrm>
          </p:grpSpPr>
          <p:sp>
            <p:nvSpPr>
              <p:cNvPr id="26635" name="Rectangle 20"/>
              <p:cNvSpPr>
                <a:spLocks noChangeArrowheads="1"/>
              </p:cNvSpPr>
              <p:nvPr/>
            </p:nvSpPr>
            <p:spPr bwMode="auto">
              <a:xfrm>
                <a:off x="4848" y="3216"/>
                <a:ext cx="1200" cy="1920"/>
              </a:xfrm>
              <a:prstGeom prst="rect">
                <a:avLst/>
              </a:prstGeom>
              <a:solidFill>
                <a:srgbClr val="CC99FF">
                  <a:alpha val="50195"/>
                </a:srgbClr>
              </a:solidFill>
              <a:ln w="12700">
                <a:solidFill>
                  <a:schemeClr val="tx1"/>
                </a:solidFill>
                <a:miter lim="800000"/>
                <a:headEnd/>
                <a:tailEnd/>
              </a:ln>
            </p:spPr>
            <p:txBody>
              <a:bodyPr wrap="none" anchor="ctr">
                <a:spAutoFit/>
              </a:bodyPr>
              <a:lstStyle/>
              <a:p>
                <a:endParaRPr lang="de-DE"/>
              </a:p>
            </p:txBody>
          </p:sp>
          <p:sp>
            <p:nvSpPr>
              <p:cNvPr id="26636" name="Text Box 18"/>
              <p:cNvSpPr txBox="1">
                <a:spLocks noChangeArrowheads="1"/>
              </p:cNvSpPr>
              <p:nvPr/>
            </p:nvSpPr>
            <p:spPr bwMode="auto">
              <a:xfrm>
                <a:off x="5280" y="3264"/>
                <a:ext cx="336" cy="250"/>
              </a:xfrm>
              <a:prstGeom prst="rect">
                <a:avLst/>
              </a:prstGeom>
              <a:solidFill>
                <a:srgbClr val="CC99FF">
                  <a:alpha val="50195"/>
                </a:srgbClr>
              </a:solidFill>
              <a:ln w="12700">
                <a:noFill/>
                <a:miter lim="800000"/>
                <a:headEnd/>
                <a:tailEnd/>
              </a:ln>
            </p:spPr>
            <p:txBody>
              <a:bodyPr>
                <a:spAutoFit/>
              </a:bodyPr>
              <a:lstStyle/>
              <a:p>
                <a:pPr>
                  <a:spcBef>
                    <a:spcPct val="50000"/>
                  </a:spcBef>
                </a:pPr>
                <a:r>
                  <a:rPr lang="de-DE" sz="2000">
                    <a:latin typeface="Tahoma" pitchFamily="-106" charset="0"/>
                  </a:rPr>
                  <a:t>SR</a:t>
                </a:r>
              </a:p>
            </p:txBody>
          </p:sp>
        </p:grpSp>
        <p:sp>
          <p:nvSpPr>
            <p:cNvPr id="26634" name="Text Box 4"/>
            <p:cNvSpPr txBox="1">
              <a:spLocks noChangeArrowheads="1"/>
            </p:cNvSpPr>
            <p:nvPr/>
          </p:nvSpPr>
          <p:spPr bwMode="auto">
            <a:xfrm>
              <a:off x="2784" y="2064"/>
              <a:ext cx="1056" cy="450"/>
            </a:xfrm>
            <a:prstGeom prst="rect">
              <a:avLst/>
            </a:prstGeom>
            <a:solidFill>
              <a:srgbClr val="FF99CC"/>
            </a:solidFill>
            <a:ln w="12700">
              <a:solidFill>
                <a:schemeClr val="tx1"/>
              </a:solidFill>
              <a:miter lim="800000"/>
              <a:headEnd/>
              <a:tailEnd/>
            </a:ln>
          </p:spPr>
          <p:txBody>
            <a:bodyPr>
              <a:spAutoFit/>
            </a:bodyPr>
            <a:lstStyle/>
            <a:p>
              <a:pPr>
                <a:spcBef>
                  <a:spcPct val="50000"/>
                </a:spcBef>
              </a:pPr>
              <a:r>
                <a:rPr lang="de-DE" sz="2000">
                  <a:latin typeface="Tahoma" pitchFamily="-106" charset="0"/>
                </a:rPr>
                <a:t>serielle</a:t>
              </a:r>
              <a:br>
                <a:rPr lang="de-DE" sz="2000">
                  <a:latin typeface="Tahoma" pitchFamily="-106" charset="0"/>
                </a:rPr>
              </a:br>
              <a:r>
                <a:rPr lang="de-DE" sz="2000">
                  <a:latin typeface="Tahoma" pitchFamily="-106" charset="0"/>
                </a:rPr>
                <a:t>Historien</a:t>
              </a:r>
            </a:p>
          </p:txBody>
        </p:sp>
      </p:gr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0" y="0"/>
            <a:ext cx="9144000" cy="990600"/>
          </a:xfrm>
          <a:noFill/>
        </p:spPr>
        <p:txBody>
          <a:bodyPr anchor="ctr" anchorCtr="1"/>
          <a:lstStyle/>
          <a:p>
            <a:pPr algn="ctr"/>
            <a:r>
              <a:rPr lang="de-DE" smtClean="0"/>
              <a:t>Der Datenbank-Scheduler</a:t>
            </a:r>
          </a:p>
        </p:txBody>
      </p:sp>
      <p:sp>
        <p:nvSpPr>
          <p:cNvPr id="27651" name="Text Box 12"/>
          <p:cNvSpPr txBox="1">
            <a:spLocks noChangeArrowheads="1"/>
          </p:cNvSpPr>
          <p:nvPr/>
        </p:nvSpPr>
        <p:spPr bwMode="auto">
          <a:xfrm>
            <a:off x="2592388" y="2286000"/>
            <a:ext cx="3959225" cy="360363"/>
          </a:xfrm>
          <a:prstGeom prst="rect">
            <a:avLst/>
          </a:prstGeom>
          <a:solidFill>
            <a:srgbClr val="99CC00"/>
          </a:solidFill>
          <a:ln w="12700">
            <a:solidFill>
              <a:schemeClr val="tx1"/>
            </a:solidFill>
            <a:miter lim="800000"/>
            <a:headEnd/>
            <a:tailEnd/>
          </a:ln>
        </p:spPr>
        <p:txBody>
          <a:bodyPr anchor="ctr" anchorCtr="1"/>
          <a:lstStyle/>
          <a:p>
            <a:pPr>
              <a:spcBef>
                <a:spcPct val="50000"/>
              </a:spcBef>
            </a:pPr>
            <a:r>
              <a:rPr lang="de-DE">
                <a:latin typeface="Tahoma" pitchFamily="-106" charset="0"/>
              </a:rPr>
              <a:t>Transaktions-Manager TM</a:t>
            </a:r>
          </a:p>
        </p:txBody>
      </p:sp>
      <p:sp>
        <p:nvSpPr>
          <p:cNvPr id="27652" name="Text Box 13"/>
          <p:cNvSpPr txBox="1">
            <a:spLocks noChangeArrowheads="1"/>
          </p:cNvSpPr>
          <p:nvPr/>
        </p:nvSpPr>
        <p:spPr bwMode="auto">
          <a:xfrm>
            <a:off x="2592388" y="2895600"/>
            <a:ext cx="3959225" cy="360363"/>
          </a:xfrm>
          <a:prstGeom prst="rect">
            <a:avLst/>
          </a:prstGeom>
          <a:solidFill>
            <a:srgbClr val="FFCC99"/>
          </a:solidFill>
          <a:ln w="50800" cmpd="dbl">
            <a:solidFill>
              <a:schemeClr val="tx1"/>
            </a:solidFill>
            <a:miter lim="800000"/>
            <a:headEnd/>
            <a:tailEnd/>
          </a:ln>
        </p:spPr>
        <p:txBody>
          <a:bodyPr anchor="ctr" anchorCtr="1"/>
          <a:lstStyle/>
          <a:p>
            <a:pPr>
              <a:spcBef>
                <a:spcPct val="50000"/>
              </a:spcBef>
            </a:pPr>
            <a:r>
              <a:rPr lang="de-DE">
                <a:latin typeface="Tahoma" pitchFamily="-106" charset="0"/>
              </a:rPr>
              <a:t>Scheduler</a:t>
            </a:r>
          </a:p>
        </p:txBody>
      </p:sp>
      <p:grpSp>
        <p:nvGrpSpPr>
          <p:cNvPr id="27653" name="Group 29"/>
          <p:cNvGrpSpPr>
            <a:grpSpLocks/>
          </p:cNvGrpSpPr>
          <p:nvPr/>
        </p:nvGrpSpPr>
        <p:grpSpPr bwMode="auto">
          <a:xfrm>
            <a:off x="2438400" y="3636963"/>
            <a:ext cx="4267200" cy="1600200"/>
            <a:chOff x="1536" y="2291"/>
            <a:chExt cx="2688" cy="1008"/>
          </a:xfrm>
        </p:grpSpPr>
        <p:sp>
          <p:nvSpPr>
            <p:cNvPr id="27671" name="Rectangle 24"/>
            <p:cNvSpPr>
              <a:spLocks noChangeArrowheads="1"/>
            </p:cNvSpPr>
            <p:nvPr/>
          </p:nvSpPr>
          <p:spPr bwMode="auto">
            <a:xfrm>
              <a:off x="1536" y="2291"/>
              <a:ext cx="2688" cy="1008"/>
            </a:xfrm>
            <a:prstGeom prst="rect">
              <a:avLst/>
            </a:prstGeom>
            <a:solidFill>
              <a:srgbClr val="FFFF99"/>
            </a:solidFill>
            <a:ln w="12700">
              <a:solidFill>
                <a:schemeClr val="tx1"/>
              </a:solidFill>
              <a:miter lim="800000"/>
              <a:headEnd/>
              <a:tailEnd/>
            </a:ln>
          </p:spPr>
          <p:txBody>
            <a:bodyPr wrap="none" anchor="ctr">
              <a:spAutoFit/>
            </a:bodyPr>
            <a:lstStyle/>
            <a:p>
              <a:endParaRPr lang="de-DE"/>
            </a:p>
          </p:txBody>
        </p:sp>
        <p:sp>
          <p:nvSpPr>
            <p:cNvPr id="27672" name="Text Box 14"/>
            <p:cNvSpPr txBox="1">
              <a:spLocks noChangeArrowheads="1"/>
            </p:cNvSpPr>
            <p:nvPr/>
          </p:nvSpPr>
          <p:spPr bwMode="auto">
            <a:xfrm>
              <a:off x="1633" y="2675"/>
              <a:ext cx="2494" cy="227"/>
            </a:xfrm>
            <a:prstGeom prst="rect">
              <a:avLst/>
            </a:prstGeom>
            <a:solidFill>
              <a:srgbClr val="CCFFFF"/>
            </a:solidFill>
            <a:ln w="12700">
              <a:solidFill>
                <a:schemeClr val="tx1"/>
              </a:solidFill>
              <a:miter lim="800000"/>
              <a:headEnd/>
              <a:tailEnd/>
            </a:ln>
          </p:spPr>
          <p:txBody>
            <a:bodyPr anchor="ctr" anchorCtr="1"/>
            <a:lstStyle/>
            <a:p>
              <a:pPr>
                <a:spcBef>
                  <a:spcPct val="50000"/>
                </a:spcBef>
              </a:pPr>
              <a:r>
                <a:rPr lang="de-DE">
                  <a:latin typeface="Tahoma" pitchFamily="-106" charset="0"/>
                </a:rPr>
                <a:t>Recovery-Manager</a:t>
              </a:r>
            </a:p>
          </p:txBody>
        </p:sp>
        <p:sp>
          <p:nvSpPr>
            <p:cNvPr id="27673" name="Text Box 15"/>
            <p:cNvSpPr txBox="1">
              <a:spLocks noChangeArrowheads="1"/>
            </p:cNvSpPr>
            <p:nvPr/>
          </p:nvSpPr>
          <p:spPr bwMode="auto">
            <a:xfrm>
              <a:off x="1633" y="2963"/>
              <a:ext cx="2494" cy="227"/>
            </a:xfrm>
            <a:prstGeom prst="rect">
              <a:avLst/>
            </a:prstGeom>
            <a:solidFill>
              <a:srgbClr val="CCFFCC"/>
            </a:solidFill>
            <a:ln w="12700">
              <a:solidFill>
                <a:schemeClr val="tx1"/>
              </a:solidFill>
              <a:miter lim="800000"/>
              <a:headEnd/>
              <a:tailEnd/>
            </a:ln>
          </p:spPr>
          <p:txBody>
            <a:bodyPr anchor="ctr" anchorCtr="1"/>
            <a:lstStyle/>
            <a:p>
              <a:pPr>
                <a:spcBef>
                  <a:spcPct val="50000"/>
                </a:spcBef>
              </a:pPr>
              <a:r>
                <a:rPr lang="de-DE">
                  <a:latin typeface="Tahoma" pitchFamily="-106" charset="0"/>
                </a:rPr>
                <a:t>Puffer-Manager</a:t>
              </a:r>
            </a:p>
          </p:txBody>
        </p:sp>
        <p:sp>
          <p:nvSpPr>
            <p:cNvPr id="27674" name="Text Box 16"/>
            <p:cNvSpPr txBox="1">
              <a:spLocks noChangeArrowheads="1"/>
            </p:cNvSpPr>
            <p:nvPr/>
          </p:nvSpPr>
          <p:spPr bwMode="auto">
            <a:xfrm>
              <a:off x="1633" y="2339"/>
              <a:ext cx="2494" cy="227"/>
            </a:xfrm>
            <a:prstGeom prst="rect">
              <a:avLst/>
            </a:prstGeom>
            <a:noFill/>
            <a:ln w="12700">
              <a:noFill/>
              <a:miter lim="800000"/>
              <a:headEnd/>
              <a:tailEnd/>
            </a:ln>
          </p:spPr>
          <p:txBody>
            <a:bodyPr anchor="ctr" anchorCtr="1"/>
            <a:lstStyle/>
            <a:p>
              <a:pPr>
                <a:spcBef>
                  <a:spcPct val="50000"/>
                </a:spcBef>
              </a:pPr>
              <a:r>
                <a:rPr lang="de-DE">
                  <a:solidFill>
                    <a:srgbClr val="FF6600"/>
                  </a:solidFill>
                  <a:latin typeface="Tahoma" pitchFamily="-106" charset="0"/>
                </a:rPr>
                <a:t>Daten-Manager</a:t>
              </a:r>
            </a:p>
          </p:txBody>
        </p:sp>
      </p:grpSp>
      <p:grpSp>
        <p:nvGrpSpPr>
          <p:cNvPr id="27654" name="Group 23"/>
          <p:cNvGrpSpPr>
            <a:grpSpLocks/>
          </p:cNvGrpSpPr>
          <p:nvPr/>
        </p:nvGrpSpPr>
        <p:grpSpPr bwMode="auto">
          <a:xfrm>
            <a:off x="2538413" y="1219200"/>
            <a:ext cx="4067175" cy="925513"/>
            <a:chOff x="1599" y="768"/>
            <a:chExt cx="2562" cy="583"/>
          </a:xfrm>
        </p:grpSpPr>
        <p:sp>
          <p:nvSpPr>
            <p:cNvPr id="27661" name="Text Box 4"/>
            <p:cNvSpPr txBox="1">
              <a:spLocks noChangeArrowheads="1"/>
            </p:cNvSpPr>
            <p:nvPr/>
          </p:nvSpPr>
          <p:spPr bwMode="auto">
            <a:xfrm>
              <a:off x="2079" y="768"/>
              <a:ext cx="690" cy="243"/>
            </a:xfrm>
            <a:prstGeom prst="rect">
              <a:avLst/>
            </a:prstGeom>
            <a:noFill/>
            <a:ln w="12700">
              <a:noFill/>
              <a:miter lim="800000"/>
              <a:headEnd/>
              <a:tailEnd/>
            </a:ln>
          </p:spPr>
          <p:txBody>
            <a:bodyPr anchor="ctr"/>
            <a:lstStyle/>
            <a:p>
              <a:pPr>
                <a:spcBef>
                  <a:spcPct val="50000"/>
                </a:spcBef>
              </a:pPr>
              <a:r>
                <a:rPr lang="de-DE" i="1">
                  <a:latin typeface="Tahoma" pitchFamily="-106" charset="0"/>
                </a:rPr>
                <a:t>T</a:t>
              </a:r>
              <a:r>
                <a:rPr lang="de-DE" i="1" baseline="-25000">
                  <a:latin typeface="Tahoma" pitchFamily="-106" charset="0"/>
                </a:rPr>
                <a:t>2</a:t>
              </a:r>
              <a:endParaRPr lang="de-DE" i="1">
                <a:latin typeface="Tahoma" pitchFamily="-106" charset="0"/>
              </a:endParaRPr>
            </a:p>
          </p:txBody>
        </p:sp>
        <p:sp>
          <p:nvSpPr>
            <p:cNvPr id="27662" name="Text Box 5"/>
            <p:cNvSpPr txBox="1">
              <a:spLocks noChangeArrowheads="1"/>
            </p:cNvSpPr>
            <p:nvPr/>
          </p:nvSpPr>
          <p:spPr bwMode="auto">
            <a:xfrm>
              <a:off x="2550" y="768"/>
              <a:ext cx="690" cy="243"/>
            </a:xfrm>
            <a:prstGeom prst="rect">
              <a:avLst/>
            </a:prstGeom>
            <a:noFill/>
            <a:ln w="12700">
              <a:noFill/>
              <a:miter lim="800000"/>
              <a:headEnd/>
              <a:tailEnd/>
            </a:ln>
          </p:spPr>
          <p:txBody>
            <a:bodyPr anchor="ctr"/>
            <a:lstStyle/>
            <a:p>
              <a:pPr>
                <a:spcBef>
                  <a:spcPct val="50000"/>
                </a:spcBef>
              </a:pPr>
              <a:r>
                <a:rPr lang="de-DE" i="1">
                  <a:latin typeface="Tahoma" pitchFamily="-106" charset="0"/>
                </a:rPr>
                <a:t>T</a:t>
              </a:r>
              <a:r>
                <a:rPr lang="de-DE" i="1" baseline="-25000">
                  <a:latin typeface="Tahoma" pitchFamily="-106" charset="0"/>
                </a:rPr>
                <a:t>3</a:t>
              </a:r>
              <a:endParaRPr lang="de-DE" i="1">
                <a:latin typeface="Tahoma" pitchFamily="-106" charset="0"/>
              </a:endParaRPr>
            </a:p>
          </p:txBody>
        </p:sp>
        <p:sp>
          <p:nvSpPr>
            <p:cNvPr id="27663" name="Text Box 6"/>
            <p:cNvSpPr txBox="1">
              <a:spLocks noChangeArrowheads="1"/>
            </p:cNvSpPr>
            <p:nvPr/>
          </p:nvSpPr>
          <p:spPr bwMode="auto">
            <a:xfrm>
              <a:off x="1599" y="768"/>
              <a:ext cx="690" cy="243"/>
            </a:xfrm>
            <a:prstGeom prst="rect">
              <a:avLst/>
            </a:prstGeom>
            <a:noFill/>
            <a:ln w="12700">
              <a:noFill/>
              <a:miter lim="800000"/>
              <a:headEnd/>
              <a:tailEnd/>
            </a:ln>
          </p:spPr>
          <p:txBody>
            <a:bodyPr anchor="ctr"/>
            <a:lstStyle/>
            <a:p>
              <a:pPr>
                <a:spcBef>
                  <a:spcPct val="50000"/>
                </a:spcBef>
              </a:pPr>
              <a:r>
                <a:rPr lang="de-DE" i="1">
                  <a:latin typeface="Tahoma" pitchFamily="-106" charset="0"/>
                </a:rPr>
                <a:t>T</a:t>
              </a:r>
              <a:r>
                <a:rPr lang="de-DE" i="1" baseline="-25000">
                  <a:latin typeface="Tahoma" pitchFamily="-106" charset="0"/>
                </a:rPr>
                <a:t>1</a:t>
              </a:r>
              <a:endParaRPr lang="de-DE" i="1">
                <a:latin typeface="Tahoma" pitchFamily="-106" charset="0"/>
              </a:endParaRPr>
            </a:p>
          </p:txBody>
        </p:sp>
        <p:sp>
          <p:nvSpPr>
            <p:cNvPr id="27664" name="Text Box 10"/>
            <p:cNvSpPr txBox="1">
              <a:spLocks noChangeArrowheads="1"/>
            </p:cNvSpPr>
            <p:nvPr/>
          </p:nvSpPr>
          <p:spPr bwMode="auto">
            <a:xfrm>
              <a:off x="3471" y="768"/>
              <a:ext cx="690" cy="243"/>
            </a:xfrm>
            <a:prstGeom prst="rect">
              <a:avLst/>
            </a:prstGeom>
            <a:noFill/>
            <a:ln w="12700">
              <a:noFill/>
              <a:miter lim="800000"/>
              <a:headEnd/>
              <a:tailEnd/>
            </a:ln>
          </p:spPr>
          <p:txBody>
            <a:bodyPr anchor="ctr"/>
            <a:lstStyle/>
            <a:p>
              <a:pPr>
                <a:spcBef>
                  <a:spcPct val="50000"/>
                </a:spcBef>
              </a:pPr>
              <a:r>
                <a:rPr lang="de-DE" i="1">
                  <a:latin typeface="Tahoma" pitchFamily="-106" charset="0"/>
                </a:rPr>
                <a:t>T</a:t>
              </a:r>
              <a:r>
                <a:rPr lang="de-DE" i="1" baseline="-25000">
                  <a:latin typeface="Tahoma" pitchFamily="-106" charset="0"/>
                </a:rPr>
                <a:t>n</a:t>
              </a:r>
              <a:endParaRPr lang="de-DE" i="1">
                <a:latin typeface="Tahoma" pitchFamily="-106" charset="0"/>
              </a:endParaRPr>
            </a:p>
          </p:txBody>
        </p:sp>
        <p:sp>
          <p:nvSpPr>
            <p:cNvPr id="27665" name="Text Box 11"/>
            <p:cNvSpPr txBox="1">
              <a:spLocks noChangeArrowheads="1"/>
            </p:cNvSpPr>
            <p:nvPr/>
          </p:nvSpPr>
          <p:spPr bwMode="auto">
            <a:xfrm>
              <a:off x="3024" y="768"/>
              <a:ext cx="690" cy="243"/>
            </a:xfrm>
            <a:prstGeom prst="rect">
              <a:avLst/>
            </a:prstGeom>
            <a:noFill/>
            <a:ln w="12700">
              <a:noFill/>
              <a:miter lim="800000"/>
              <a:headEnd/>
              <a:tailEnd/>
            </a:ln>
          </p:spPr>
          <p:txBody>
            <a:bodyPr anchor="ctr"/>
            <a:lstStyle/>
            <a:p>
              <a:pPr>
                <a:spcBef>
                  <a:spcPct val="50000"/>
                </a:spcBef>
              </a:pPr>
              <a:r>
                <a:rPr lang="de-DE" i="1">
                  <a:latin typeface="Tahoma" pitchFamily="-106" charset="0"/>
                </a:rPr>
                <a:t>......</a:t>
              </a:r>
            </a:p>
          </p:txBody>
        </p:sp>
        <p:cxnSp>
          <p:nvCxnSpPr>
            <p:cNvPr id="27666" name="AutoShape 17"/>
            <p:cNvCxnSpPr>
              <a:cxnSpLocks noChangeShapeType="1"/>
              <a:stCxn id="27663" idx="2"/>
            </p:cNvCxnSpPr>
            <p:nvPr/>
          </p:nvCxnSpPr>
          <p:spPr bwMode="auto">
            <a:xfrm flipH="1">
              <a:off x="1944" y="1011"/>
              <a:ext cx="0" cy="340"/>
            </a:xfrm>
            <a:prstGeom prst="straightConnector1">
              <a:avLst/>
            </a:prstGeom>
            <a:noFill/>
            <a:ln w="12700">
              <a:solidFill>
                <a:schemeClr val="tx1"/>
              </a:solidFill>
              <a:round/>
              <a:headEnd/>
              <a:tailEnd type="triangle" w="med" len="med"/>
            </a:ln>
          </p:spPr>
        </p:cxnSp>
        <p:cxnSp>
          <p:nvCxnSpPr>
            <p:cNvPr id="27667" name="AutoShape 18"/>
            <p:cNvCxnSpPr>
              <a:cxnSpLocks noChangeShapeType="1"/>
              <a:stCxn id="27661" idx="2"/>
            </p:cNvCxnSpPr>
            <p:nvPr/>
          </p:nvCxnSpPr>
          <p:spPr bwMode="auto">
            <a:xfrm flipH="1">
              <a:off x="2424" y="1011"/>
              <a:ext cx="0" cy="340"/>
            </a:xfrm>
            <a:prstGeom prst="straightConnector1">
              <a:avLst/>
            </a:prstGeom>
            <a:noFill/>
            <a:ln w="12700">
              <a:solidFill>
                <a:schemeClr val="tx1"/>
              </a:solidFill>
              <a:round/>
              <a:headEnd/>
              <a:tailEnd type="triangle" w="med" len="med"/>
            </a:ln>
          </p:spPr>
        </p:cxnSp>
        <p:cxnSp>
          <p:nvCxnSpPr>
            <p:cNvPr id="27668" name="AutoShape 19"/>
            <p:cNvCxnSpPr>
              <a:cxnSpLocks noChangeShapeType="1"/>
              <a:stCxn id="27662" idx="2"/>
            </p:cNvCxnSpPr>
            <p:nvPr/>
          </p:nvCxnSpPr>
          <p:spPr bwMode="auto">
            <a:xfrm>
              <a:off x="2895" y="1011"/>
              <a:ext cx="0" cy="340"/>
            </a:xfrm>
            <a:prstGeom prst="straightConnector1">
              <a:avLst/>
            </a:prstGeom>
            <a:noFill/>
            <a:ln w="12700">
              <a:solidFill>
                <a:schemeClr val="tx1"/>
              </a:solidFill>
              <a:round/>
              <a:headEnd/>
              <a:tailEnd type="triangle" w="med" len="med"/>
            </a:ln>
          </p:spPr>
        </p:cxnSp>
        <p:cxnSp>
          <p:nvCxnSpPr>
            <p:cNvPr id="27669" name="AutoShape 20"/>
            <p:cNvCxnSpPr>
              <a:cxnSpLocks noChangeShapeType="1"/>
              <a:stCxn id="27665" idx="2"/>
            </p:cNvCxnSpPr>
            <p:nvPr/>
          </p:nvCxnSpPr>
          <p:spPr bwMode="auto">
            <a:xfrm flipH="1">
              <a:off x="3369" y="1011"/>
              <a:ext cx="0" cy="340"/>
            </a:xfrm>
            <a:prstGeom prst="straightConnector1">
              <a:avLst/>
            </a:prstGeom>
            <a:noFill/>
            <a:ln w="12700">
              <a:solidFill>
                <a:schemeClr val="tx1"/>
              </a:solidFill>
              <a:round/>
              <a:headEnd/>
              <a:tailEnd type="triangle" w="med" len="med"/>
            </a:ln>
          </p:spPr>
        </p:cxnSp>
        <p:cxnSp>
          <p:nvCxnSpPr>
            <p:cNvPr id="27670" name="AutoShape 21"/>
            <p:cNvCxnSpPr>
              <a:cxnSpLocks noChangeShapeType="1"/>
              <a:stCxn id="27664" idx="2"/>
            </p:cNvCxnSpPr>
            <p:nvPr/>
          </p:nvCxnSpPr>
          <p:spPr bwMode="auto">
            <a:xfrm flipH="1">
              <a:off x="3816" y="1011"/>
              <a:ext cx="0" cy="340"/>
            </a:xfrm>
            <a:prstGeom prst="straightConnector1">
              <a:avLst/>
            </a:prstGeom>
            <a:noFill/>
            <a:ln w="12700">
              <a:solidFill>
                <a:schemeClr val="tx1"/>
              </a:solidFill>
              <a:round/>
              <a:headEnd/>
              <a:tailEnd type="triangle" w="med" len="med"/>
            </a:ln>
          </p:spPr>
        </p:cxnSp>
      </p:grpSp>
      <p:grpSp>
        <p:nvGrpSpPr>
          <p:cNvPr id="27655" name="Group 27"/>
          <p:cNvGrpSpPr>
            <a:grpSpLocks/>
          </p:cNvGrpSpPr>
          <p:nvPr/>
        </p:nvGrpSpPr>
        <p:grpSpPr bwMode="auto">
          <a:xfrm>
            <a:off x="2590800" y="5562600"/>
            <a:ext cx="3962400" cy="1066800"/>
            <a:chOff x="1632" y="3504"/>
            <a:chExt cx="2496" cy="672"/>
          </a:xfrm>
        </p:grpSpPr>
        <p:sp>
          <p:nvSpPr>
            <p:cNvPr id="27659" name="AutoShape 25"/>
            <p:cNvSpPr>
              <a:spLocks noChangeArrowheads="1"/>
            </p:cNvSpPr>
            <p:nvPr/>
          </p:nvSpPr>
          <p:spPr bwMode="auto">
            <a:xfrm>
              <a:off x="1632" y="3504"/>
              <a:ext cx="2496" cy="672"/>
            </a:xfrm>
            <a:prstGeom prst="flowChartMagneticDisk">
              <a:avLst/>
            </a:prstGeom>
            <a:solidFill>
              <a:srgbClr val="FF6600"/>
            </a:solidFill>
            <a:ln w="12700">
              <a:solidFill>
                <a:schemeClr val="tx1"/>
              </a:solidFill>
              <a:round/>
              <a:headEnd/>
              <a:tailEnd/>
            </a:ln>
          </p:spPr>
          <p:txBody>
            <a:bodyPr anchor="ctr">
              <a:spAutoFit/>
            </a:bodyPr>
            <a:lstStyle/>
            <a:p>
              <a:endParaRPr lang="de-DE"/>
            </a:p>
          </p:txBody>
        </p:sp>
        <p:sp>
          <p:nvSpPr>
            <p:cNvPr id="27660" name="Text Box 26"/>
            <p:cNvSpPr txBox="1">
              <a:spLocks noChangeArrowheads="1"/>
            </p:cNvSpPr>
            <p:nvPr/>
          </p:nvSpPr>
          <p:spPr bwMode="auto">
            <a:xfrm>
              <a:off x="1920" y="3792"/>
              <a:ext cx="1920" cy="288"/>
            </a:xfrm>
            <a:prstGeom prst="rect">
              <a:avLst/>
            </a:prstGeom>
            <a:noFill/>
            <a:ln w="12700">
              <a:noFill/>
              <a:miter lim="800000"/>
              <a:headEnd/>
              <a:tailEnd/>
            </a:ln>
          </p:spPr>
          <p:txBody>
            <a:bodyPr>
              <a:spAutoFit/>
            </a:bodyPr>
            <a:lstStyle/>
            <a:p>
              <a:pPr>
                <a:spcBef>
                  <a:spcPct val="50000"/>
                </a:spcBef>
              </a:pPr>
              <a:r>
                <a:rPr lang="de-DE">
                  <a:latin typeface="Tahoma" pitchFamily="-106" charset="0"/>
                </a:rPr>
                <a:t>Datenbank</a:t>
              </a:r>
            </a:p>
          </p:txBody>
        </p:sp>
      </p:grpSp>
      <p:cxnSp>
        <p:nvCxnSpPr>
          <p:cNvPr id="27656" name="AutoShape 28"/>
          <p:cNvCxnSpPr>
            <a:cxnSpLocks noChangeShapeType="1"/>
            <a:stCxn id="27659" idx="1"/>
            <a:endCxn id="27671" idx="2"/>
          </p:cNvCxnSpPr>
          <p:nvPr/>
        </p:nvCxnSpPr>
        <p:spPr bwMode="auto">
          <a:xfrm flipV="1">
            <a:off x="4572000" y="5237163"/>
            <a:ext cx="0" cy="325437"/>
          </a:xfrm>
          <a:prstGeom prst="straightConnector1">
            <a:avLst/>
          </a:prstGeom>
          <a:noFill/>
          <a:ln w="12700">
            <a:solidFill>
              <a:schemeClr val="tx1"/>
            </a:solidFill>
            <a:round/>
            <a:headEnd type="triangle" w="med" len="med"/>
            <a:tailEnd type="triangle" w="med" len="med"/>
          </a:ln>
        </p:spPr>
      </p:cxnSp>
      <p:cxnSp>
        <p:nvCxnSpPr>
          <p:cNvPr id="27657" name="AutoShape 30"/>
          <p:cNvCxnSpPr>
            <a:cxnSpLocks noChangeShapeType="1"/>
            <a:stCxn id="27652" idx="2"/>
            <a:endCxn id="27674" idx="0"/>
          </p:cNvCxnSpPr>
          <p:nvPr/>
        </p:nvCxnSpPr>
        <p:spPr bwMode="auto">
          <a:xfrm>
            <a:off x="4572000" y="3281363"/>
            <a:ext cx="0" cy="431800"/>
          </a:xfrm>
          <a:prstGeom prst="straightConnector1">
            <a:avLst/>
          </a:prstGeom>
          <a:noFill/>
          <a:ln w="12700">
            <a:solidFill>
              <a:schemeClr val="tx1"/>
            </a:solidFill>
            <a:round/>
            <a:headEnd/>
            <a:tailEnd type="triangle" w="med" len="med"/>
          </a:ln>
        </p:spPr>
      </p:cxnSp>
      <p:cxnSp>
        <p:nvCxnSpPr>
          <p:cNvPr id="27658" name="AutoShape 31"/>
          <p:cNvCxnSpPr>
            <a:cxnSpLocks noChangeShapeType="1"/>
            <a:stCxn id="27651" idx="2"/>
            <a:endCxn id="27652" idx="0"/>
          </p:cNvCxnSpPr>
          <p:nvPr/>
        </p:nvCxnSpPr>
        <p:spPr bwMode="auto">
          <a:xfrm>
            <a:off x="4572000" y="2646363"/>
            <a:ext cx="0" cy="223837"/>
          </a:xfrm>
          <a:prstGeom prst="straightConnector1">
            <a:avLst/>
          </a:prstGeom>
          <a:noFill/>
          <a:ln w="12700">
            <a:solidFill>
              <a:schemeClr val="tx1"/>
            </a:solidFill>
            <a:round/>
            <a:headEnd/>
            <a:tailEnd type="triangle" w="med" len="med"/>
          </a:ln>
        </p:spPr>
      </p:cxn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nchor="ctr" anchorCtr="1"/>
          <a:lstStyle/>
          <a:p>
            <a:r>
              <a:rPr lang="de-DE" smtClean="0"/>
              <a:t>Sperrbasierte Synchronisation</a:t>
            </a:r>
          </a:p>
        </p:txBody>
      </p:sp>
      <p:sp>
        <p:nvSpPr>
          <p:cNvPr id="28675" name="Rectangle 3"/>
          <p:cNvSpPr>
            <a:spLocks noGrp="1" noChangeArrowheads="1"/>
          </p:cNvSpPr>
          <p:nvPr>
            <p:ph type="body" idx="1"/>
          </p:nvPr>
        </p:nvSpPr>
        <p:spPr>
          <a:xfrm>
            <a:off x="0" y="1219200"/>
            <a:ext cx="9144000" cy="2901950"/>
          </a:xfrm>
        </p:spPr>
        <p:txBody>
          <a:bodyPr/>
          <a:lstStyle/>
          <a:p>
            <a:pPr>
              <a:spcAft>
                <a:spcPct val="50000"/>
              </a:spcAft>
              <a:buFont typeface="Webdings" pitchFamily="-106" charset="2"/>
              <a:buNone/>
            </a:pPr>
            <a:r>
              <a:rPr lang="de-DE" smtClean="0"/>
              <a:t>Zwei Sperrmodi</a:t>
            </a:r>
          </a:p>
          <a:p>
            <a:pPr lvl="1">
              <a:spcAft>
                <a:spcPct val="50000"/>
              </a:spcAft>
            </a:pPr>
            <a:r>
              <a:rPr lang="de-DE" i="1" smtClean="0"/>
              <a:t>S</a:t>
            </a:r>
            <a:r>
              <a:rPr lang="de-DE" smtClean="0"/>
              <a:t> (shared, read lock, Lesesperre):</a:t>
            </a:r>
          </a:p>
          <a:p>
            <a:pPr lvl="1">
              <a:spcAft>
                <a:spcPct val="150000"/>
              </a:spcAft>
            </a:pPr>
            <a:r>
              <a:rPr lang="de-DE" i="1" smtClean="0"/>
              <a:t>X</a:t>
            </a:r>
            <a:r>
              <a:rPr lang="de-DE" smtClean="0"/>
              <a:t> (exclusive, write lock, Schreibsperre):</a:t>
            </a:r>
          </a:p>
          <a:p>
            <a:pPr lvl="1"/>
            <a:r>
              <a:rPr lang="de-DE" i="1" smtClean="0"/>
              <a:t>Verträglichkeitsmatrix </a:t>
            </a:r>
            <a:r>
              <a:rPr lang="de-DE" smtClean="0"/>
              <a:t>(auch </a:t>
            </a:r>
            <a:r>
              <a:rPr lang="de-DE" i="1" smtClean="0"/>
              <a:t>Kompatibilitätsmatrix</a:t>
            </a:r>
            <a:r>
              <a:rPr lang="de-DE" smtClean="0"/>
              <a:t> genannt)</a:t>
            </a:r>
            <a:endParaRPr lang="de-DE" i="1" smtClean="0"/>
          </a:p>
        </p:txBody>
      </p:sp>
      <p:graphicFrame>
        <p:nvGraphicFramePr>
          <p:cNvPr id="93258" name="Group 74"/>
          <p:cNvGraphicFramePr>
            <a:graphicFrameLocks noGrp="1"/>
          </p:cNvGraphicFramePr>
          <p:nvPr/>
        </p:nvGraphicFramePr>
        <p:xfrm>
          <a:off x="2400300" y="4191000"/>
          <a:ext cx="4343400" cy="2022475"/>
        </p:xfrm>
        <a:graphic>
          <a:graphicData uri="http://schemas.openxmlformats.org/drawingml/2006/table">
            <a:tbl>
              <a:tblPr/>
              <a:tblGrid>
                <a:gridCol w="1085850"/>
                <a:gridCol w="1085850"/>
                <a:gridCol w="1085850"/>
                <a:gridCol w="1085850"/>
              </a:tblGrid>
              <a:tr h="57467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400" b="0" i="1" u="none" strike="noStrike" cap="none" normalizeH="0" baseline="0" smtClean="0">
                        <a:ln>
                          <a:noFill/>
                        </a:ln>
                        <a:solidFill>
                          <a:schemeClr val="tx1"/>
                        </a:solidFill>
                        <a:effectLst/>
                        <a:latin typeface="Tahoma" pitchFamily="34" charset="0"/>
                      </a:endParaRPr>
                    </a:p>
                  </a:txBody>
                  <a:tcPr anchor="ctr" horzOverflow="overflow">
                    <a:lnL cap="flat">
                      <a:noFill/>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1" u="none" strike="noStrike" cap="none" normalizeH="0" baseline="0" smtClean="0">
                          <a:ln>
                            <a:noFill/>
                          </a:ln>
                          <a:solidFill>
                            <a:schemeClr val="tx1"/>
                          </a:solidFill>
                          <a:effectLst/>
                          <a:latin typeface="Tahoma" pitchFamily="34" charset="0"/>
                        </a:rPr>
                        <a:t>NL</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1" u="none" strike="noStrike" cap="none" normalizeH="0" baseline="0" smtClean="0">
                          <a:ln>
                            <a:noFill/>
                          </a:ln>
                          <a:solidFill>
                            <a:schemeClr val="tx1"/>
                          </a:solidFill>
                          <a:effectLst/>
                          <a:latin typeface="Tahoma" pitchFamily="34" charset="0"/>
                        </a:rPr>
                        <a:t>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1" u="none" strike="noStrike" cap="none" normalizeH="0" baseline="0" smtClean="0">
                          <a:ln>
                            <a:noFill/>
                          </a:ln>
                          <a:solidFill>
                            <a:schemeClr val="tx1"/>
                          </a:solidFill>
                          <a:effectLst/>
                          <a:latin typeface="Tahoma" pitchFamily="34" charset="0"/>
                        </a:rPr>
                        <a:t>X</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alpha val="50000"/>
                      </a:srgbClr>
                    </a:solidFill>
                  </a:tcPr>
                </a:tc>
              </a:tr>
              <a:tr h="72072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1" u="none" strike="noStrike" cap="none" normalizeH="0" baseline="0" smtClean="0">
                          <a:ln>
                            <a:noFill/>
                          </a:ln>
                          <a:solidFill>
                            <a:schemeClr val="tx1"/>
                          </a:solidFill>
                          <a:effectLst/>
                          <a:latin typeface="Tahoma" pitchFamily="34" charset="0"/>
                        </a:rPr>
                        <a:t>S</a:t>
                      </a:r>
                    </a:p>
                  </a:txBody>
                  <a:tcPr anchor="ct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3600" b="0" i="1" u="none" strike="noStrike" cap="none" normalizeH="0" baseline="0" smtClean="0">
                          <a:ln>
                            <a:noFill/>
                          </a:ln>
                          <a:solidFill>
                            <a:schemeClr val="tx1"/>
                          </a:solidFill>
                          <a:effectLst/>
                          <a:latin typeface="Tahoma" pitchFamily="34" charset="0"/>
                          <a:sym typeface="Wingdings" pitchFamily="2" charset="2"/>
                        </a:rPr>
                        <a:t></a:t>
                      </a:r>
                      <a:endParaRPr kumimoji="1" lang="de-DE" sz="3600" b="0" i="1"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3600" b="0" i="1" u="none" strike="noStrike" cap="none" normalizeH="0" baseline="0" smtClean="0">
                          <a:ln>
                            <a:noFill/>
                          </a:ln>
                          <a:solidFill>
                            <a:schemeClr val="tx1"/>
                          </a:solidFill>
                          <a:effectLst/>
                          <a:latin typeface="Tahoma" pitchFamily="34" charset="0"/>
                          <a:sym typeface="Wingdings" pitchFamily="2" charset="2"/>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3600" b="0" i="1"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r>
              <a:tr h="72707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1" u="none" strike="noStrike" cap="none" normalizeH="0" baseline="0" smtClean="0">
                          <a:ln>
                            <a:noFill/>
                          </a:ln>
                          <a:solidFill>
                            <a:schemeClr val="tx1"/>
                          </a:solidFill>
                          <a:effectLst/>
                          <a:latin typeface="Tahoma" pitchFamily="34" charset="0"/>
                        </a:rPr>
                        <a:t>X</a:t>
                      </a:r>
                    </a:p>
                  </a:txBody>
                  <a:tcPr anchor="ctr" horzOverflow="overflow">
                    <a:lnL cap="flat">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3600" b="0" i="1" u="none" strike="noStrike" cap="none" normalizeH="0" baseline="0" smtClean="0">
                          <a:ln>
                            <a:noFill/>
                          </a:ln>
                          <a:solidFill>
                            <a:schemeClr val="tx1"/>
                          </a:solidFill>
                          <a:effectLst/>
                          <a:latin typeface="Tahoma" pitchFamily="34" charset="0"/>
                          <a:sym typeface="Wingdings" pitchFamily="2" charset="2"/>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3600" b="0" i="1"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3600" b="0" i="1"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noFill/>
        </p:spPr>
        <p:txBody>
          <a:bodyPr anchor="ctr" anchorCtr="1"/>
          <a:lstStyle/>
          <a:p>
            <a:r>
              <a:rPr lang="de-DE" sz="3200" smtClean="0"/>
              <a:t>Zwei-Phasen-Sperrprotokoll: Definition</a:t>
            </a:r>
          </a:p>
        </p:txBody>
      </p:sp>
      <p:sp>
        <p:nvSpPr>
          <p:cNvPr id="29699" name="Rectangle 3"/>
          <p:cNvSpPr>
            <a:spLocks noGrp="1" noChangeArrowheads="1"/>
          </p:cNvSpPr>
          <p:nvPr>
            <p:ph type="body" idx="1"/>
          </p:nvPr>
        </p:nvSpPr>
        <p:spPr>
          <a:xfrm>
            <a:off x="0" y="990600"/>
            <a:ext cx="9144000" cy="5867400"/>
          </a:xfrm>
        </p:spPr>
        <p:txBody>
          <a:bodyPr/>
          <a:lstStyle/>
          <a:p>
            <a:pPr marL="457200" indent="-457200">
              <a:lnSpc>
                <a:spcPct val="80000"/>
              </a:lnSpc>
              <a:buFont typeface="Webdings" pitchFamily="-106" charset="2"/>
              <a:buAutoNum type="arabicPeriod"/>
            </a:pPr>
            <a:r>
              <a:rPr lang="de-DE" smtClean="0"/>
              <a:t>Jedes Objekt, das von einer Transaktion benutzt werden soll, muss vorher entsprechend gesperrt werden.</a:t>
            </a:r>
          </a:p>
          <a:p>
            <a:pPr marL="457200" indent="-457200">
              <a:lnSpc>
                <a:spcPct val="80000"/>
              </a:lnSpc>
              <a:buFont typeface="Webdings" pitchFamily="-106" charset="2"/>
              <a:buAutoNum type="arabicPeriod"/>
            </a:pPr>
            <a:r>
              <a:rPr lang="de-DE" smtClean="0"/>
              <a:t>Eine Transaktion fordert eine Sperre, die sie schon besitzt, nicht erneut an.</a:t>
            </a:r>
          </a:p>
          <a:p>
            <a:pPr marL="457200" indent="-457200">
              <a:lnSpc>
                <a:spcPct val="80000"/>
              </a:lnSpc>
              <a:buFont typeface="Webdings" pitchFamily="-106" charset="2"/>
              <a:buAutoNum type="arabicPeriod"/>
            </a:pPr>
            <a:r>
              <a:rPr lang="de-DE" smtClean="0"/>
              <a:t>eine Transaktion muss die Sperren anderer Transaktionen auf dem von ihr benötigten Objekt gemäß der Verträglichkeitstabelle beachten. Wenn die Sperre nicht gewährt werden kann, wird die Transaktion in eine entsprechende Warteschlange eingereiht – bis die Sperre gewährt werden kann.</a:t>
            </a:r>
          </a:p>
          <a:p>
            <a:pPr marL="457200" indent="-457200">
              <a:lnSpc>
                <a:spcPct val="80000"/>
              </a:lnSpc>
              <a:buFont typeface="Webdings" pitchFamily="-106" charset="2"/>
              <a:buAutoNum type="arabicPeriod"/>
            </a:pPr>
            <a:r>
              <a:rPr lang="de-DE" smtClean="0"/>
              <a:t>Jede Transaktion durchläuft zwei Phasen:</a:t>
            </a:r>
          </a:p>
          <a:p>
            <a:pPr marL="914400" lvl="1" indent="-457200">
              <a:lnSpc>
                <a:spcPct val="80000"/>
              </a:lnSpc>
              <a:buClr>
                <a:srgbClr val="FF0000"/>
              </a:buClr>
            </a:pPr>
            <a:r>
              <a:rPr lang="de-DE" smtClean="0"/>
              <a:t>Eine </a:t>
            </a:r>
            <a:r>
              <a:rPr lang="de-DE" i="1" smtClean="0"/>
              <a:t>Wachstumsphase</a:t>
            </a:r>
            <a:r>
              <a:rPr lang="de-DE" smtClean="0"/>
              <a:t>, in der sie Sperren anfordern, aber keine freigeben darf und</a:t>
            </a:r>
          </a:p>
          <a:p>
            <a:pPr marL="914400" lvl="1" indent="-457200">
              <a:lnSpc>
                <a:spcPct val="80000"/>
              </a:lnSpc>
              <a:buClr>
                <a:srgbClr val="FF0000"/>
              </a:buClr>
            </a:pPr>
            <a:r>
              <a:rPr lang="de-DE" smtClean="0"/>
              <a:t>eine </a:t>
            </a:r>
            <a:r>
              <a:rPr lang="de-DE" i="1" smtClean="0"/>
              <a:t>Schrumpfphase</a:t>
            </a:r>
            <a:r>
              <a:rPr lang="de-DE" smtClean="0"/>
              <a:t>, in der sie ihre bisher erworbenen Sperren freigibt, aber keine weiteren anfordern darf.</a:t>
            </a:r>
          </a:p>
          <a:p>
            <a:pPr marL="457200" indent="-457200">
              <a:lnSpc>
                <a:spcPct val="80000"/>
              </a:lnSpc>
              <a:buFont typeface="Webdings" pitchFamily="-106" charset="2"/>
              <a:buAutoNum type="arabicPeriod"/>
            </a:pPr>
            <a:r>
              <a:rPr lang="de-DE" smtClean="0"/>
              <a:t>Bei EOT (Transaktionsende) muss eine Transaktion alle ihre Sperren zurückgeben.</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noFill/>
        </p:spPr>
        <p:txBody>
          <a:bodyPr anchor="ctr" anchorCtr="1"/>
          <a:lstStyle/>
          <a:p>
            <a:r>
              <a:rPr lang="de-DE" smtClean="0"/>
              <a:t>Zwei-Phasen Sperrprotokoll: Grafik</a:t>
            </a:r>
          </a:p>
        </p:txBody>
      </p:sp>
      <p:sp>
        <p:nvSpPr>
          <p:cNvPr id="30723" name="Text Box 5"/>
          <p:cNvSpPr txBox="1">
            <a:spLocks noChangeArrowheads="1"/>
          </p:cNvSpPr>
          <p:nvPr/>
        </p:nvSpPr>
        <p:spPr bwMode="auto">
          <a:xfrm>
            <a:off x="0" y="1447800"/>
            <a:ext cx="1600200" cy="457200"/>
          </a:xfrm>
          <a:prstGeom prst="rect">
            <a:avLst/>
          </a:prstGeom>
          <a:noFill/>
          <a:ln w="12700">
            <a:noFill/>
            <a:miter lim="800000"/>
            <a:headEnd/>
            <a:tailEnd/>
          </a:ln>
        </p:spPr>
        <p:txBody>
          <a:bodyPr>
            <a:spAutoFit/>
          </a:bodyPr>
          <a:lstStyle/>
          <a:p>
            <a:pPr>
              <a:spcBef>
                <a:spcPct val="50000"/>
              </a:spcBef>
            </a:pPr>
            <a:r>
              <a:rPr lang="de-DE">
                <a:latin typeface="Tahoma" pitchFamily="-106" charset="0"/>
              </a:rPr>
              <a:t>#Sperren</a:t>
            </a:r>
          </a:p>
        </p:txBody>
      </p:sp>
      <p:cxnSp>
        <p:nvCxnSpPr>
          <p:cNvPr id="30724" name="AutoShape 6"/>
          <p:cNvCxnSpPr>
            <a:cxnSpLocks noChangeShapeType="1"/>
            <a:endCxn id="30723" idx="3"/>
          </p:cNvCxnSpPr>
          <p:nvPr/>
        </p:nvCxnSpPr>
        <p:spPr bwMode="auto">
          <a:xfrm flipV="1">
            <a:off x="1600200" y="1676400"/>
            <a:ext cx="0" cy="4419600"/>
          </a:xfrm>
          <a:prstGeom prst="straightConnector1">
            <a:avLst/>
          </a:prstGeom>
          <a:noFill/>
          <a:ln w="12700">
            <a:solidFill>
              <a:schemeClr val="tx1"/>
            </a:solidFill>
            <a:round/>
            <a:headEnd/>
            <a:tailEnd type="triangle" w="med" len="med"/>
          </a:ln>
        </p:spPr>
      </p:cxnSp>
      <p:sp>
        <p:nvSpPr>
          <p:cNvPr id="30725" name="Text Box 7"/>
          <p:cNvSpPr txBox="1">
            <a:spLocks noChangeArrowheads="1"/>
          </p:cNvSpPr>
          <p:nvPr/>
        </p:nvSpPr>
        <p:spPr bwMode="auto">
          <a:xfrm>
            <a:off x="7608888" y="5791200"/>
            <a:ext cx="1001712" cy="457200"/>
          </a:xfrm>
          <a:prstGeom prst="rect">
            <a:avLst/>
          </a:prstGeom>
          <a:noFill/>
          <a:ln w="12700">
            <a:noFill/>
            <a:miter lim="800000"/>
            <a:headEnd/>
            <a:tailEnd/>
          </a:ln>
        </p:spPr>
        <p:txBody>
          <a:bodyPr>
            <a:spAutoFit/>
          </a:bodyPr>
          <a:lstStyle/>
          <a:p>
            <a:pPr>
              <a:spcBef>
                <a:spcPct val="50000"/>
              </a:spcBef>
            </a:pPr>
            <a:r>
              <a:rPr lang="de-DE">
                <a:latin typeface="Tahoma" pitchFamily="-106" charset="0"/>
              </a:rPr>
              <a:t>Zeit</a:t>
            </a:r>
          </a:p>
        </p:txBody>
      </p:sp>
      <p:cxnSp>
        <p:nvCxnSpPr>
          <p:cNvPr id="30726" name="AutoShape 8"/>
          <p:cNvCxnSpPr>
            <a:cxnSpLocks noChangeShapeType="1"/>
            <a:endCxn id="30725" idx="0"/>
          </p:cNvCxnSpPr>
          <p:nvPr/>
        </p:nvCxnSpPr>
        <p:spPr bwMode="auto">
          <a:xfrm>
            <a:off x="1600200" y="5791200"/>
            <a:ext cx="6510338" cy="0"/>
          </a:xfrm>
          <a:prstGeom prst="straightConnector1">
            <a:avLst/>
          </a:prstGeom>
          <a:noFill/>
          <a:ln w="12700">
            <a:solidFill>
              <a:schemeClr val="tx1"/>
            </a:solidFill>
            <a:round/>
            <a:headEnd/>
            <a:tailEnd type="triangle" w="med" len="med"/>
          </a:ln>
        </p:spPr>
      </p:cxnSp>
      <p:sp>
        <p:nvSpPr>
          <p:cNvPr id="30727" name="Line 9"/>
          <p:cNvSpPr>
            <a:spLocks noChangeShapeType="1"/>
          </p:cNvSpPr>
          <p:nvPr/>
        </p:nvSpPr>
        <p:spPr bwMode="auto">
          <a:xfrm>
            <a:off x="5424488" y="5791200"/>
            <a:ext cx="0" cy="457200"/>
          </a:xfrm>
          <a:prstGeom prst="line">
            <a:avLst/>
          </a:prstGeom>
          <a:noFill/>
          <a:ln w="12700">
            <a:solidFill>
              <a:schemeClr val="tx1"/>
            </a:solidFill>
            <a:round/>
            <a:headEnd/>
            <a:tailEnd/>
          </a:ln>
        </p:spPr>
        <p:txBody>
          <a:bodyPr>
            <a:spAutoFit/>
          </a:bodyPr>
          <a:lstStyle/>
          <a:p>
            <a:endParaRPr lang="de-DE"/>
          </a:p>
        </p:txBody>
      </p:sp>
      <p:sp>
        <p:nvSpPr>
          <p:cNvPr id="30728" name="Line 10"/>
          <p:cNvSpPr>
            <a:spLocks noChangeShapeType="1"/>
          </p:cNvSpPr>
          <p:nvPr/>
        </p:nvSpPr>
        <p:spPr bwMode="auto">
          <a:xfrm>
            <a:off x="7518400" y="5791200"/>
            <a:ext cx="0" cy="457200"/>
          </a:xfrm>
          <a:prstGeom prst="line">
            <a:avLst/>
          </a:prstGeom>
          <a:noFill/>
          <a:ln w="12700">
            <a:solidFill>
              <a:schemeClr val="tx1"/>
            </a:solidFill>
            <a:round/>
            <a:headEnd/>
            <a:tailEnd/>
          </a:ln>
        </p:spPr>
        <p:txBody>
          <a:bodyPr>
            <a:spAutoFit/>
          </a:bodyPr>
          <a:lstStyle/>
          <a:p>
            <a:endParaRPr lang="de-DE"/>
          </a:p>
        </p:txBody>
      </p:sp>
      <p:cxnSp>
        <p:nvCxnSpPr>
          <p:cNvPr id="30729" name="AutoShape 11"/>
          <p:cNvCxnSpPr>
            <a:cxnSpLocks noChangeShapeType="1"/>
            <a:endCxn id="30731" idx="1"/>
          </p:cNvCxnSpPr>
          <p:nvPr/>
        </p:nvCxnSpPr>
        <p:spPr bwMode="auto">
          <a:xfrm flipV="1">
            <a:off x="1600200" y="3124200"/>
            <a:ext cx="1274763" cy="2667000"/>
          </a:xfrm>
          <a:prstGeom prst="straightConnector1">
            <a:avLst/>
          </a:prstGeom>
          <a:noFill/>
          <a:ln w="12700">
            <a:solidFill>
              <a:srgbClr val="008000"/>
            </a:solidFill>
            <a:round/>
            <a:headEnd/>
            <a:tailEnd/>
          </a:ln>
        </p:spPr>
      </p:cxnSp>
      <p:cxnSp>
        <p:nvCxnSpPr>
          <p:cNvPr id="30730" name="AutoShape 14"/>
          <p:cNvCxnSpPr>
            <a:cxnSpLocks noChangeShapeType="1"/>
            <a:stCxn id="30731" idx="0"/>
            <a:endCxn id="30728" idx="0"/>
          </p:cNvCxnSpPr>
          <p:nvPr/>
        </p:nvCxnSpPr>
        <p:spPr bwMode="auto">
          <a:xfrm>
            <a:off x="5424488" y="3124200"/>
            <a:ext cx="2093912" cy="2667000"/>
          </a:xfrm>
          <a:prstGeom prst="straightConnector1">
            <a:avLst/>
          </a:prstGeom>
          <a:noFill/>
          <a:ln w="12700">
            <a:solidFill>
              <a:srgbClr val="FF0000"/>
            </a:solidFill>
            <a:round/>
            <a:headEnd/>
            <a:tailEnd/>
          </a:ln>
        </p:spPr>
      </p:cxnSp>
      <p:sp>
        <p:nvSpPr>
          <p:cNvPr id="30731" name="Line 15"/>
          <p:cNvSpPr>
            <a:spLocks noChangeShapeType="1"/>
          </p:cNvSpPr>
          <p:nvPr/>
        </p:nvSpPr>
        <p:spPr bwMode="auto">
          <a:xfrm flipH="1">
            <a:off x="2874963" y="3124200"/>
            <a:ext cx="2549525" cy="0"/>
          </a:xfrm>
          <a:prstGeom prst="line">
            <a:avLst/>
          </a:prstGeom>
          <a:noFill/>
          <a:ln w="12700">
            <a:solidFill>
              <a:schemeClr val="tx1"/>
            </a:solidFill>
            <a:round/>
            <a:headEnd/>
            <a:tailEnd/>
          </a:ln>
        </p:spPr>
        <p:txBody>
          <a:bodyPr>
            <a:spAutoFit/>
          </a:bodyPr>
          <a:lstStyle/>
          <a:p>
            <a:endParaRPr lang="de-DE"/>
          </a:p>
        </p:txBody>
      </p:sp>
      <p:cxnSp>
        <p:nvCxnSpPr>
          <p:cNvPr id="30732" name="AutoShape 16"/>
          <p:cNvCxnSpPr>
            <a:cxnSpLocks noChangeShapeType="1"/>
            <a:stCxn id="30731" idx="0"/>
            <a:endCxn id="30727" idx="0"/>
          </p:cNvCxnSpPr>
          <p:nvPr/>
        </p:nvCxnSpPr>
        <p:spPr bwMode="auto">
          <a:xfrm>
            <a:off x="5424488" y="3124200"/>
            <a:ext cx="0" cy="2667000"/>
          </a:xfrm>
          <a:prstGeom prst="straightConnector1">
            <a:avLst/>
          </a:prstGeom>
          <a:noFill/>
          <a:ln w="12700">
            <a:solidFill>
              <a:schemeClr val="tx1"/>
            </a:solidFill>
            <a:prstDash val="dash"/>
            <a:round/>
            <a:headEnd/>
            <a:tailEnd/>
          </a:ln>
        </p:spPr>
      </p:cxnSp>
      <p:sp>
        <p:nvSpPr>
          <p:cNvPr id="30733" name="Text Box 17"/>
          <p:cNvSpPr txBox="1">
            <a:spLocks noChangeArrowheads="1"/>
          </p:cNvSpPr>
          <p:nvPr/>
        </p:nvSpPr>
        <p:spPr bwMode="auto">
          <a:xfrm>
            <a:off x="1600200" y="5791200"/>
            <a:ext cx="3824288" cy="396875"/>
          </a:xfrm>
          <a:prstGeom prst="rect">
            <a:avLst/>
          </a:prstGeom>
          <a:noFill/>
          <a:ln w="12700">
            <a:noFill/>
            <a:miter lim="800000"/>
            <a:headEnd/>
            <a:tailEnd/>
          </a:ln>
        </p:spPr>
        <p:txBody>
          <a:bodyPr>
            <a:spAutoFit/>
          </a:bodyPr>
          <a:lstStyle/>
          <a:p>
            <a:pPr>
              <a:spcBef>
                <a:spcPct val="50000"/>
              </a:spcBef>
            </a:pPr>
            <a:r>
              <a:rPr lang="de-DE" sz="2000">
                <a:latin typeface="Tahoma" pitchFamily="-106" charset="0"/>
              </a:rPr>
              <a:t>Wachstum</a:t>
            </a:r>
          </a:p>
        </p:txBody>
      </p:sp>
      <p:sp>
        <p:nvSpPr>
          <p:cNvPr id="30734" name="Text Box 18"/>
          <p:cNvSpPr txBox="1">
            <a:spLocks noChangeArrowheads="1"/>
          </p:cNvSpPr>
          <p:nvPr/>
        </p:nvSpPr>
        <p:spPr bwMode="auto">
          <a:xfrm>
            <a:off x="5424488" y="5791200"/>
            <a:ext cx="2093912" cy="396875"/>
          </a:xfrm>
          <a:prstGeom prst="rect">
            <a:avLst/>
          </a:prstGeom>
          <a:noFill/>
          <a:ln w="12700">
            <a:noFill/>
            <a:miter lim="800000"/>
            <a:headEnd/>
            <a:tailEnd/>
          </a:ln>
        </p:spPr>
        <p:txBody>
          <a:bodyPr>
            <a:spAutoFit/>
          </a:bodyPr>
          <a:lstStyle/>
          <a:p>
            <a:pPr>
              <a:spcBef>
                <a:spcPct val="50000"/>
              </a:spcBef>
            </a:pPr>
            <a:r>
              <a:rPr lang="de-DE" sz="2000">
                <a:latin typeface="Tahoma" pitchFamily="-106" charset="0"/>
              </a:rPr>
              <a:t>Schrumpfung</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nchor="ctr" anchorCtr="1"/>
          <a:lstStyle/>
          <a:p>
            <a:r>
              <a:rPr lang="de-DE" smtClean="0"/>
              <a:t>Verzahnung zweier TAs gemäß 2PL</a:t>
            </a:r>
          </a:p>
        </p:txBody>
      </p:sp>
      <p:sp>
        <p:nvSpPr>
          <p:cNvPr id="31747" name="Rectangle 3"/>
          <p:cNvSpPr>
            <a:spLocks noGrp="1" noChangeArrowheads="1"/>
          </p:cNvSpPr>
          <p:nvPr>
            <p:ph type="body" idx="1"/>
          </p:nvPr>
        </p:nvSpPr>
        <p:spPr/>
        <p:txBody>
          <a:bodyPr/>
          <a:lstStyle/>
          <a:p>
            <a:pPr>
              <a:lnSpc>
                <a:spcPct val="150000"/>
              </a:lnSpc>
              <a:spcAft>
                <a:spcPct val="50000"/>
              </a:spcAft>
            </a:pPr>
            <a:r>
              <a:rPr lang="de-DE" i="1" smtClean="0"/>
              <a:t>T</a:t>
            </a:r>
            <a:r>
              <a:rPr lang="de-DE" i="1" baseline="-25000" smtClean="0"/>
              <a:t>1</a:t>
            </a:r>
            <a:r>
              <a:rPr lang="de-DE" smtClean="0"/>
              <a:t> modifiziert nacheinander die Datenobjekte </a:t>
            </a:r>
            <a:r>
              <a:rPr lang="de-DE" i="1" smtClean="0"/>
              <a:t>A</a:t>
            </a:r>
            <a:r>
              <a:rPr lang="de-DE" smtClean="0"/>
              <a:t> und </a:t>
            </a:r>
            <a:r>
              <a:rPr lang="de-DE" i="1" smtClean="0"/>
              <a:t>B</a:t>
            </a:r>
            <a:r>
              <a:rPr lang="de-DE" smtClean="0"/>
              <a:t> (z.B. eine Überweisung)</a:t>
            </a:r>
          </a:p>
          <a:p>
            <a:pPr>
              <a:lnSpc>
                <a:spcPct val="150000"/>
              </a:lnSpc>
              <a:spcAft>
                <a:spcPct val="50000"/>
              </a:spcAft>
            </a:pPr>
            <a:r>
              <a:rPr lang="de-DE" i="1" smtClean="0"/>
              <a:t>T</a:t>
            </a:r>
            <a:r>
              <a:rPr lang="de-DE" i="1" baseline="-25000" smtClean="0"/>
              <a:t>2</a:t>
            </a:r>
            <a:r>
              <a:rPr lang="de-DE" smtClean="0"/>
              <a:t> liest nacheinander dieselben Datenobjekte </a:t>
            </a:r>
            <a:r>
              <a:rPr lang="de-DE" i="1" smtClean="0"/>
              <a:t>A </a:t>
            </a:r>
            <a:r>
              <a:rPr lang="de-DE" smtClean="0"/>
              <a:t>und </a:t>
            </a:r>
            <a:r>
              <a:rPr lang="de-DE" i="1" smtClean="0"/>
              <a:t>B</a:t>
            </a:r>
            <a:r>
              <a:rPr lang="de-DE" smtClean="0"/>
              <a:t> (Z.B. zur Aufsummierung der beiden Kontostände).</a:t>
            </a:r>
            <a:endParaRPr lang="de-DE" i="1" smtClean="0"/>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0" y="0"/>
            <a:ext cx="9144000" cy="762000"/>
          </a:xfrm>
        </p:spPr>
        <p:txBody>
          <a:bodyPr anchor="ctr" anchorCtr="1"/>
          <a:lstStyle/>
          <a:p>
            <a:r>
              <a:rPr lang="de-DE" smtClean="0"/>
              <a:t>Verzahnung zweier TAs gemäß 2PL</a:t>
            </a:r>
          </a:p>
        </p:txBody>
      </p:sp>
      <p:graphicFrame>
        <p:nvGraphicFramePr>
          <p:cNvPr id="97817" name="Group 537"/>
          <p:cNvGraphicFramePr>
            <a:graphicFrameLocks noGrp="1"/>
          </p:cNvGraphicFramePr>
          <p:nvPr/>
        </p:nvGraphicFramePr>
        <p:xfrm>
          <a:off x="1524000" y="762000"/>
          <a:ext cx="6096000" cy="5907024"/>
        </p:xfrm>
        <a:graphic>
          <a:graphicData uri="http://schemas.openxmlformats.org/drawingml/2006/table">
            <a:tbl>
              <a:tblPr/>
              <a:tblGrid>
                <a:gridCol w="1066800"/>
                <a:gridCol w="1524000"/>
                <a:gridCol w="1524000"/>
                <a:gridCol w="1981200"/>
              </a:tblGrid>
              <a:tr h="30480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Schritt</a:t>
                      </a:r>
                    </a:p>
                  </a:txBody>
                  <a:tcPr anchor="ctr" horzOverflow="overflow">
                    <a:lnL cap="flat">
                      <a:noFill/>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1" u="none" strike="noStrike" cap="none" normalizeH="0" baseline="0" smtClean="0">
                          <a:ln>
                            <a:noFill/>
                          </a:ln>
                          <a:solidFill>
                            <a:schemeClr val="tx1"/>
                          </a:solidFill>
                          <a:effectLst/>
                          <a:latin typeface="Tahoma" pitchFamily="34" charset="0"/>
                        </a:rPr>
                        <a:t>T</a:t>
                      </a:r>
                      <a:r>
                        <a:rPr kumimoji="1" lang="de-DE" sz="1600" b="0" i="1" u="none" strike="noStrike" cap="none" normalizeH="0" baseline="-25000" smtClean="0">
                          <a:ln>
                            <a:noFill/>
                          </a:ln>
                          <a:solidFill>
                            <a:schemeClr val="tx1"/>
                          </a:solidFill>
                          <a:effectLst/>
                          <a:latin typeface="Tahoma" pitchFamily="34" charset="0"/>
                        </a:rPr>
                        <a:t>1</a:t>
                      </a:r>
                      <a:endParaRPr kumimoji="1" lang="de-DE" sz="1600" b="0" i="1"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1" u="none" strike="noStrike" cap="none" normalizeH="0" baseline="0" smtClean="0">
                          <a:ln>
                            <a:noFill/>
                          </a:ln>
                          <a:solidFill>
                            <a:schemeClr val="tx1"/>
                          </a:solidFill>
                          <a:effectLst/>
                          <a:latin typeface="Tahoma" pitchFamily="34" charset="0"/>
                        </a:rPr>
                        <a:t>T</a:t>
                      </a:r>
                      <a:r>
                        <a:rPr kumimoji="1" lang="de-DE" sz="1600" b="0" i="1" u="none" strike="noStrike" cap="none" normalizeH="0" baseline="-25000" smtClean="0">
                          <a:ln>
                            <a:noFill/>
                          </a:ln>
                          <a:solidFill>
                            <a:schemeClr val="tx1"/>
                          </a:solidFill>
                          <a:effectLst/>
                          <a:latin typeface="Tahoma" pitchFamily="34" charset="0"/>
                        </a:rPr>
                        <a:t>2</a:t>
                      </a:r>
                      <a:endParaRPr kumimoji="1" lang="de-DE" sz="1600" b="0" i="1"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Bemerkung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alpha val="50000"/>
                      </a:srgbClr>
                    </a:solidFill>
                  </a:tcPr>
                </a:tc>
              </a:tr>
              <a:tr h="21272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1.</a:t>
                      </a:r>
                    </a:p>
                  </a:txBody>
                  <a:tcPr anchor="ct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1" i="0" u="none" strike="noStrike" cap="none" normalizeH="0" baseline="0" smtClean="0">
                          <a:ln>
                            <a:noFill/>
                          </a:ln>
                          <a:solidFill>
                            <a:schemeClr val="tx1"/>
                          </a:solidFill>
                          <a:effectLst/>
                          <a:latin typeface="Tahoma" pitchFamily="34" charset="0"/>
                        </a:rPr>
                        <a:t>BOT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r>
              <a:tr h="214313">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2.</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1" i="0" u="none" strike="noStrike" cap="none" normalizeH="0" baseline="0" smtClean="0">
                          <a:ln>
                            <a:noFill/>
                          </a:ln>
                          <a:solidFill>
                            <a:schemeClr val="tx1"/>
                          </a:solidFill>
                          <a:effectLst/>
                          <a:latin typeface="Tahoma" pitchFamily="34" charset="0"/>
                        </a:rPr>
                        <a:t>lockX</a:t>
                      </a:r>
                      <a:r>
                        <a:rPr kumimoji="1" lang="de-DE" sz="1600" b="0" i="0" u="none" strike="noStrike" cap="none" normalizeH="0" baseline="0" smtClean="0">
                          <a:ln>
                            <a:noFill/>
                          </a:ln>
                          <a:solidFill>
                            <a:schemeClr val="tx1"/>
                          </a:solidFill>
                          <a:effectLst/>
                          <a:latin typeface="Tahoma" pitchFamily="34" charset="0"/>
                        </a:rPr>
                        <a:t>(</a:t>
                      </a:r>
                      <a:r>
                        <a:rPr kumimoji="1" lang="de-DE" sz="1600" b="0" i="1" u="none" strike="noStrike" cap="none" normalizeH="0" baseline="0" smtClean="0">
                          <a:ln>
                            <a:noFill/>
                          </a:ln>
                          <a:solidFill>
                            <a:schemeClr val="tx1"/>
                          </a:solidFill>
                          <a:effectLst/>
                          <a:latin typeface="Tahoma" pitchFamily="34" charset="0"/>
                        </a:rPr>
                        <a:t>A</a:t>
                      </a:r>
                      <a:r>
                        <a:rPr kumimoji="1" lang="de-DE" sz="16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214313">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3.</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read(</a:t>
                      </a:r>
                      <a:r>
                        <a:rPr kumimoji="1" lang="de-DE" sz="1600" b="0" i="1" u="none" strike="noStrike" cap="none" normalizeH="0" baseline="0" smtClean="0">
                          <a:ln>
                            <a:noFill/>
                          </a:ln>
                          <a:solidFill>
                            <a:schemeClr val="tx1"/>
                          </a:solidFill>
                          <a:effectLst/>
                          <a:latin typeface="Tahoma" pitchFamily="34" charset="0"/>
                        </a:rPr>
                        <a:t>A</a:t>
                      </a:r>
                      <a:r>
                        <a:rPr kumimoji="1" lang="de-DE" sz="16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214313">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4.</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write(</a:t>
                      </a:r>
                      <a:r>
                        <a:rPr kumimoji="1" lang="de-DE" sz="1600" b="0" i="1" u="none" strike="noStrike" cap="none" normalizeH="0" baseline="0" smtClean="0">
                          <a:ln>
                            <a:noFill/>
                          </a:ln>
                          <a:solidFill>
                            <a:schemeClr val="tx1"/>
                          </a:solidFill>
                          <a:effectLst/>
                          <a:latin typeface="Tahoma" pitchFamily="34" charset="0"/>
                        </a:rPr>
                        <a:t>A</a:t>
                      </a:r>
                      <a:r>
                        <a:rPr kumimoji="1" lang="de-DE" sz="16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21272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5.</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1" i="0" u="none" strike="noStrike" cap="none" normalizeH="0" baseline="0" smtClean="0">
                          <a:ln>
                            <a:noFill/>
                          </a:ln>
                          <a:solidFill>
                            <a:schemeClr val="tx1"/>
                          </a:solidFill>
                          <a:effectLst/>
                          <a:latin typeface="Tahoma" pitchFamily="34" charset="0"/>
                        </a:rPr>
                        <a:t>BOT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214313">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6.</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1" i="0" u="none" strike="noStrike" cap="none" normalizeH="0" baseline="0" smtClean="0">
                          <a:ln>
                            <a:noFill/>
                          </a:ln>
                          <a:solidFill>
                            <a:schemeClr val="tx1"/>
                          </a:solidFill>
                          <a:effectLst/>
                          <a:latin typeface="Tahoma" pitchFamily="34" charset="0"/>
                        </a:rPr>
                        <a:t>lockS</a:t>
                      </a:r>
                      <a:r>
                        <a:rPr kumimoji="1" lang="de-DE" sz="1600" b="0" i="0" u="none" strike="noStrike" cap="none" normalizeH="0" baseline="0" smtClean="0">
                          <a:ln>
                            <a:noFill/>
                          </a:ln>
                          <a:solidFill>
                            <a:schemeClr val="tx1"/>
                          </a:solidFill>
                          <a:effectLst/>
                          <a:latin typeface="Tahoma" pitchFamily="34" charset="0"/>
                        </a:rPr>
                        <a:t>(</a:t>
                      </a:r>
                      <a:r>
                        <a:rPr kumimoji="1" lang="de-DE" sz="1600" b="0" i="1" u="none" strike="noStrike" cap="none" normalizeH="0" baseline="0" smtClean="0">
                          <a:ln>
                            <a:noFill/>
                          </a:ln>
                          <a:solidFill>
                            <a:schemeClr val="tx1"/>
                          </a:solidFill>
                          <a:effectLst/>
                          <a:latin typeface="Tahoma" pitchFamily="34" charset="0"/>
                        </a:rPr>
                        <a:t>A</a:t>
                      </a:r>
                      <a:r>
                        <a:rPr kumimoji="1" lang="de-DE" sz="16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1" u="none" strike="noStrike" cap="none" normalizeH="0" baseline="0" smtClean="0">
                          <a:ln>
                            <a:noFill/>
                          </a:ln>
                          <a:solidFill>
                            <a:schemeClr val="tx1"/>
                          </a:solidFill>
                          <a:effectLst/>
                          <a:latin typeface="Tahoma" pitchFamily="34" charset="0"/>
                        </a:rPr>
                        <a:t>T</a:t>
                      </a:r>
                      <a:r>
                        <a:rPr kumimoji="1" lang="de-DE" sz="1600" b="0" i="1" u="none" strike="noStrike" cap="none" normalizeH="0" baseline="-25000" smtClean="0">
                          <a:ln>
                            <a:noFill/>
                          </a:ln>
                          <a:solidFill>
                            <a:schemeClr val="tx1"/>
                          </a:solidFill>
                          <a:effectLst/>
                          <a:latin typeface="Tahoma" pitchFamily="34" charset="0"/>
                        </a:rPr>
                        <a:t>2</a:t>
                      </a:r>
                      <a:r>
                        <a:rPr kumimoji="1" lang="de-DE" sz="1600" b="0" i="0" u="none" strike="noStrike" cap="none" normalizeH="0" baseline="0" smtClean="0">
                          <a:ln>
                            <a:noFill/>
                          </a:ln>
                          <a:solidFill>
                            <a:schemeClr val="tx1"/>
                          </a:solidFill>
                          <a:effectLst/>
                          <a:latin typeface="Tahoma" pitchFamily="34" charset="0"/>
                        </a:rPr>
                        <a:t> muss warten</a:t>
                      </a:r>
                      <a:endParaRPr kumimoji="1" lang="de-DE" sz="1600" b="0" i="1"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214313">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7.</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1" i="0" u="none" strike="noStrike" cap="none" normalizeH="0" baseline="0" smtClean="0">
                          <a:ln>
                            <a:noFill/>
                          </a:ln>
                          <a:solidFill>
                            <a:schemeClr val="tx1"/>
                          </a:solidFill>
                          <a:effectLst/>
                          <a:latin typeface="Tahoma" pitchFamily="34" charset="0"/>
                        </a:rPr>
                        <a:t>lockX</a:t>
                      </a:r>
                      <a:r>
                        <a:rPr kumimoji="1" lang="de-DE" sz="1600" b="0" i="0" u="none" strike="noStrike" cap="none" normalizeH="0" baseline="0" smtClean="0">
                          <a:ln>
                            <a:noFill/>
                          </a:ln>
                          <a:solidFill>
                            <a:schemeClr val="tx1"/>
                          </a:solidFill>
                          <a:effectLst/>
                          <a:latin typeface="Tahoma" pitchFamily="34" charset="0"/>
                        </a:rPr>
                        <a:t>(</a:t>
                      </a:r>
                      <a:r>
                        <a:rPr kumimoji="1" lang="de-DE" sz="1600" b="0" i="1" u="none" strike="noStrike" cap="none" normalizeH="0" baseline="0" smtClean="0">
                          <a:ln>
                            <a:noFill/>
                          </a:ln>
                          <a:solidFill>
                            <a:schemeClr val="tx1"/>
                          </a:solidFill>
                          <a:effectLst/>
                          <a:latin typeface="Tahoma" pitchFamily="34" charset="0"/>
                        </a:rPr>
                        <a:t>B</a:t>
                      </a:r>
                      <a:r>
                        <a:rPr kumimoji="1" lang="de-DE" sz="16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214313">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8.</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read(</a:t>
                      </a:r>
                      <a:r>
                        <a:rPr kumimoji="1" lang="de-DE" sz="1600" b="0" i="1" u="none" strike="noStrike" cap="none" normalizeH="0" baseline="0" smtClean="0">
                          <a:ln>
                            <a:noFill/>
                          </a:ln>
                          <a:solidFill>
                            <a:schemeClr val="tx1"/>
                          </a:solidFill>
                          <a:effectLst/>
                          <a:latin typeface="Tahoma" pitchFamily="34" charset="0"/>
                        </a:rPr>
                        <a:t>B</a:t>
                      </a:r>
                      <a:r>
                        <a:rPr kumimoji="1" lang="de-DE" sz="16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21272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9.</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1" i="0" u="none" strike="noStrike" cap="none" normalizeH="0" baseline="0" smtClean="0">
                          <a:ln>
                            <a:noFill/>
                          </a:ln>
                          <a:solidFill>
                            <a:schemeClr val="tx1"/>
                          </a:solidFill>
                          <a:effectLst/>
                          <a:latin typeface="Tahoma" pitchFamily="34" charset="0"/>
                        </a:rPr>
                        <a:t>unlockX</a:t>
                      </a:r>
                      <a:r>
                        <a:rPr kumimoji="1" lang="de-DE" sz="1600" b="0" i="0" u="none" strike="noStrike" cap="none" normalizeH="0" baseline="0" smtClean="0">
                          <a:ln>
                            <a:noFill/>
                          </a:ln>
                          <a:solidFill>
                            <a:schemeClr val="tx1"/>
                          </a:solidFill>
                          <a:effectLst/>
                          <a:latin typeface="Tahoma" pitchFamily="34" charset="0"/>
                        </a:rPr>
                        <a:t>(</a:t>
                      </a:r>
                      <a:r>
                        <a:rPr kumimoji="1" lang="de-DE" sz="1600" b="0" i="1" u="none" strike="noStrike" cap="none" normalizeH="0" baseline="0" smtClean="0">
                          <a:ln>
                            <a:noFill/>
                          </a:ln>
                          <a:solidFill>
                            <a:schemeClr val="tx1"/>
                          </a:solidFill>
                          <a:effectLst/>
                          <a:latin typeface="Tahoma" pitchFamily="34" charset="0"/>
                        </a:rPr>
                        <a:t>A</a:t>
                      </a:r>
                      <a:r>
                        <a:rPr kumimoji="1" lang="de-DE" sz="16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1" u="none" strike="noStrike" cap="none" normalizeH="0" baseline="0" smtClean="0">
                          <a:ln>
                            <a:noFill/>
                          </a:ln>
                          <a:solidFill>
                            <a:schemeClr val="tx1"/>
                          </a:solidFill>
                          <a:effectLst/>
                          <a:latin typeface="Tahoma" pitchFamily="34" charset="0"/>
                        </a:rPr>
                        <a:t>T</a:t>
                      </a:r>
                      <a:r>
                        <a:rPr kumimoji="1" lang="de-DE" sz="1600" b="0" i="1" u="none" strike="noStrike" cap="none" normalizeH="0" baseline="-25000" smtClean="0">
                          <a:ln>
                            <a:noFill/>
                          </a:ln>
                          <a:solidFill>
                            <a:schemeClr val="tx1"/>
                          </a:solidFill>
                          <a:effectLst/>
                          <a:latin typeface="Tahoma" pitchFamily="34" charset="0"/>
                        </a:rPr>
                        <a:t>2</a:t>
                      </a:r>
                      <a:r>
                        <a:rPr kumimoji="1" lang="de-DE" sz="1600" b="0" i="0" u="none" strike="noStrike" cap="none" normalizeH="0" baseline="0" smtClean="0">
                          <a:ln>
                            <a:noFill/>
                          </a:ln>
                          <a:solidFill>
                            <a:schemeClr val="tx1"/>
                          </a:solidFill>
                          <a:effectLst/>
                          <a:latin typeface="Tahoma" pitchFamily="34" charset="0"/>
                        </a:rPr>
                        <a:t> wecken</a:t>
                      </a:r>
                      <a:endParaRPr kumimoji="1" lang="de-DE" sz="1600" b="0" i="1" u="none" strike="noStrike" cap="none" normalizeH="0" baseline="-2500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214313">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10.</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read(</a:t>
                      </a:r>
                      <a:r>
                        <a:rPr kumimoji="1" lang="de-DE" sz="1600" b="0" i="1" u="none" strike="noStrike" cap="none" normalizeH="0" baseline="0" smtClean="0">
                          <a:ln>
                            <a:noFill/>
                          </a:ln>
                          <a:solidFill>
                            <a:schemeClr val="tx1"/>
                          </a:solidFill>
                          <a:effectLst/>
                          <a:latin typeface="Tahoma" pitchFamily="34" charset="0"/>
                        </a:rPr>
                        <a:t>A</a:t>
                      </a:r>
                      <a:r>
                        <a:rPr kumimoji="1" lang="de-DE" sz="16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214313">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11.</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1" i="0" u="none" strike="noStrike" cap="none" normalizeH="0" baseline="0" smtClean="0">
                          <a:ln>
                            <a:noFill/>
                          </a:ln>
                          <a:solidFill>
                            <a:schemeClr val="tx1"/>
                          </a:solidFill>
                          <a:effectLst/>
                          <a:latin typeface="Tahoma" pitchFamily="34" charset="0"/>
                        </a:rPr>
                        <a:t>lockS</a:t>
                      </a:r>
                      <a:r>
                        <a:rPr kumimoji="1" lang="de-DE" sz="1600" b="0" i="0" u="none" strike="noStrike" cap="none" normalizeH="0" baseline="0" smtClean="0">
                          <a:ln>
                            <a:noFill/>
                          </a:ln>
                          <a:solidFill>
                            <a:schemeClr val="tx1"/>
                          </a:solidFill>
                          <a:effectLst/>
                          <a:latin typeface="Tahoma" pitchFamily="34" charset="0"/>
                        </a:rPr>
                        <a:t>(</a:t>
                      </a:r>
                      <a:r>
                        <a:rPr kumimoji="1" lang="de-DE" sz="1600" b="0" i="1" u="none" strike="noStrike" cap="none" normalizeH="0" baseline="0" smtClean="0">
                          <a:ln>
                            <a:noFill/>
                          </a:ln>
                          <a:solidFill>
                            <a:schemeClr val="tx1"/>
                          </a:solidFill>
                          <a:effectLst/>
                          <a:latin typeface="Tahoma" pitchFamily="34" charset="0"/>
                        </a:rPr>
                        <a:t>B</a:t>
                      </a:r>
                      <a:r>
                        <a:rPr kumimoji="1" lang="de-DE" sz="16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1" u="none" strike="noStrike" cap="none" normalizeH="0" baseline="0" smtClean="0">
                          <a:ln>
                            <a:noFill/>
                          </a:ln>
                          <a:solidFill>
                            <a:schemeClr val="tx1"/>
                          </a:solidFill>
                          <a:effectLst/>
                          <a:latin typeface="Tahoma" pitchFamily="34" charset="0"/>
                        </a:rPr>
                        <a:t>T</a:t>
                      </a:r>
                      <a:r>
                        <a:rPr kumimoji="1" lang="de-DE" sz="1600" b="0" i="1" u="none" strike="noStrike" cap="none" normalizeH="0" baseline="-25000" smtClean="0">
                          <a:ln>
                            <a:noFill/>
                          </a:ln>
                          <a:solidFill>
                            <a:schemeClr val="tx1"/>
                          </a:solidFill>
                          <a:effectLst/>
                          <a:latin typeface="Tahoma" pitchFamily="34" charset="0"/>
                        </a:rPr>
                        <a:t>2</a:t>
                      </a:r>
                      <a:r>
                        <a:rPr kumimoji="1" lang="de-DE" sz="1600" b="0" i="0" u="none" strike="noStrike" cap="none" normalizeH="0" baseline="0" smtClean="0">
                          <a:ln>
                            <a:noFill/>
                          </a:ln>
                          <a:solidFill>
                            <a:schemeClr val="tx1"/>
                          </a:solidFill>
                          <a:effectLst/>
                          <a:latin typeface="Tahoma" pitchFamily="34" charset="0"/>
                        </a:rPr>
                        <a:t> muss warten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214313">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12.</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write(</a:t>
                      </a:r>
                      <a:r>
                        <a:rPr kumimoji="1" lang="de-DE" sz="1600" b="0" i="1" u="none" strike="noStrike" cap="none" normalizeH="0" baseline="0" smtClean="0">
                          <a:ln>
                            <a:noFill/>
                          </a:ln>
                          <a:solidFill>
                            <a:schemeClr val="tx1"/>
                          </a:solidFill>
                          <a:effectLst/>
                          <a:latin typeface="Tahoma" pitchFamily="34" charset="0"/>
                        </a:rPr>
                        <a:t>B</a:t>
                      </a:r>
                      <a:r>
                        <a:rPr kumimoji="1" lang="de-DE" sz="16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21272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13.</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1" i="0" u="none" strike="noStrike" cap="none" normalizeH="0" baseline="0" smtClean="0">
                          <a:ln>
                            <a:noFill/>
                          </a:ln>
                          <a:solidFill>
                            <a:schemeClr val="tx1"/>
                          </a:solidFill>
                          <a:effectLst/>
                          <a:latin typeface="Tahoma" pitchFamily="34" charset="0"/>
                        </a:rPr>
                        <a:t>unlockX</a:t>
                      </a:r>
                      <a:r>
                        <a:rPr kumimoji="1" lang="de-DE" sz="1600" b="0" i="0" u="none" strike="noStrike" cap="none" normalizeH="0" baseline="0" smtClean="0">
                          <a:ln>
                            <a:noFill/>
                          </a:ln>
                          <a:solidFill>
                            <a:schemeClr val="tx1"/>
                          </a:solidFill>
                          <a:effectLst/>
                          <a:latin typeface="Tahoma" pitchFamily="34" charset="0"/>
                        </a:rPr>
                        <a:t>(</a:t>
                      </a:r>
                      <a:r>
                        <a:rPr kumimoji="1" lang="de-DE" sz="1600" b="0" i="1" u="none" strike="noStrike" cap="none" normalizeH="0" baseline="0" smtClean="0">
                          <a:ln>
                            <a:noFill/>
                          </a:ln>
                          <a:solidFill>
                            <a:schemeClr val="tx1"/>
                          </a:solidFill>
                          <a:effectLst/>
                          <a:latin typeface="Tahoma" pitchFamily="34" charset="0"/>
                        </a:rPr>
                        <a:t>B</a:t>
                      </a:r>
                      <a:r>
                        <a:rPr kumimoji="1" lang="de-DE" sz="16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1" u="none" strike="noStrike" cap="none" normalizeH="0" baseline="0" smtClean="0">
                          <a:ln>
                            <a:noFill/>
                          </a:ln>
                          <a:solidFill>
                            <a:schemeClr val="tx1"/>
                          </a:solidFill>
                          <a:effectLst/>
                          <a:latin typeface="Tahoma" pitchFamily="34" charset="0"/>
                        </a:rPr>
                        <a:t>T</a:t>
                      </a:r>
                      <a:r>
                        <a:rPr kumimoji="1" lang="de-DE" sz="1600" b="0" i="1" u="none" strike="noStrike" cap="none" normalizeH="0" baseline="-25000" smtClean="0">
                          <a:ln>
                            <a:noFill/>
                          </a:ln>
                          <a:solidFill>
                            <a:schemeClr val="tx1"/>
                          </a:solidFill>
                          <a:effectLst/>
                          <a:latin typeface="Tahoma" pitchFamily="34" charset="0"/>
                        </a:rPr>
                        <a:t>2</a:t>
                      </a:r>
                      <a:r>
                        <a:rPr kumimoji="1" lang="de-DE" sz="1600" b="0" i="0" u="none" strike="noStrike" cap="none" normalizeH="0" baseline="0" smtClean="0">
                          <a:ln>
                            <a:noFill/>
                          </a:ln>
                          <a:solidFill>
                            <a:schemeClr val="tx1"/>
                          </a:solidFill>
                          <a:effectLst/>
                          <a:latin typeface="Tahoma" pitchFamily="34" charset="0"/>
                        </a:rPr>
                        <a:t> wecken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214313">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14.</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read(</a:t>
                      </a:r>
                      <a:r>
                        <a:rPr kumimoji="1" lang="de-DE" sz="1600" b="0" i="1" u="none" strike="noStrike" cap="none" normalizeH="0" baseline="0" smtClean="0">
                          <a:ln>
                            <a:noFill/>
                          </a:ln>
                          <a:solidFill>
                            <a:schemeClr val="tx1"/>
                          </a:solidFill>
                          <a:effectLst/>
                          <a:latin typeface="Tahoma" pitchFamily="34" charset="0"/>
                        </a:rPr>
                        <a:t>B</a:t>
                      </a:r>
                      <a:r>
                        <a:rPr kumimoji="1" lang="de-DE" sz="16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214313">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15.</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1" i="0" u="none" strike="noStrike" cap="none" normalizeH="0" baseline="0" smtClean="0">
                          <a:ln>
                            <a:noFill/>
                          </a:ln>
                          <a:solidFill>
                            <a:schemeClr val="tx1"/>
                          </a:solidFill>
                          <a:effectLst/>
                          <a:latin typeface="Tahoma" pitchFamily="34" charset="0"/>
                        </a:rPr>
                        <a:t>commit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214313">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16.</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1" i="0" u="none" strike="noStrike" cap="none" normalizeH="0" baseline="0" smtClean="0">
                          <a:ln>
                            <a:noFill/>
                          </a:ln>
                          <a:solidFill>
                            <a:schemeClr val="tx1"/>
                          </a:solidFill>
                          <a:effectLst/>
                          <a:latin typeface="Tahoma" pitchFamily="34" charset="0"/>
                        </a:rPr>
                        <a:t>unlockS</a:t>
                      </a:r>
                      <a:r>
                        <a:rPr kumimoji="1" lang="de-DE" sz="1600" b="0" i="0" u="none" strike="noStrike" cap="none" normalizeH="0" baseline="0" smtClean="0">
                          <a:ln>
                            <a:noFill/>
                          </a:ln>
                          <a:solidFill>
                            <a:schemeClr val="tx1"/>
                          </a:solidFill>
                          <a:effectLst/>
                          <a:latin typeface="Tahoma" pitchFamily="34" charset="0"/>
                        </a:rPr>
                        <a:t>(</a:t>
                      </a:r>
                      <a:r>
                        <a:rPr kumimoji="1" lang="de-DE" sz="1600" b="0" i="1" u="none" strike="noStrike" cap="none" normalizeH="0" baseline="0" smtClean="0">
                          <a:ln>
                            <a:noFill/>
                          </a:ln>
                          <a:solidFill>
                            <a:schemeClr val="tx1"/>
                          </a:solidFill>
                          <a:effectLst/>
                          <a:latin typeface="Tahoma" pitchFamily="34" charset="0"/>
                        </a:rPr>
                        <a:t>A</a:t>
                      </a:r>
                      <a:r>
                        <a:rPr kumimoji="1" lang="de-DE" sz="16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21272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17.</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1" i="0" u="none" strike="noStrike" cap="none" normalizeH="0" baseline="0" smtClean="0">
                          <a:ln>
                            <a:noFill/>
                          </a:ln>
                          <a:solidFill>
                            <a:schemeClr val="tx1"/>
                          </a:solidFill>
                          <a:effectLst/>
                          <a:latin typeface="Tahoma" pitchFamily="34" charset="0"/>
                        </a:rPr>
                        <a:t>unlockS</a:t>
                      </a:r>
                      <a:r>
                        <a:rPr kumimoji="1" lang="de-DE" sz="1600" b="0" i="0" u="none" strike="noStrike" cap="none" normalizeH="0" baseline="0" smtClean="0">
                          <a:ln>
                            <a:noFill/>
                          </a:ln>
                          <a:solidFill>
                            <a:schemeClr val="tx1"/>
                          </a:solidFill>
                          <a:effectLst/>
                          <a:latin typeface="Tahoma" pitchFamily="34" charset="0"/>
                        </a:rPr>
                        <a:t>(</a:t>
                      </a:r>
                      <a:r>
                        <a:rPr kumimoji="1" lang="de-DE" sz="1600" b="0" i="1" u="none" strike="noStrike" cap="none" normalizeH="0" baseline="0" smtClean="0">
                          <a:ln>
                            <a:noFill/>
                          </a:ln>
                          <a:solidFill>
                            <a:schemeClr val="tx1"/>
                          </a:solidFill>
                          <a:effectLst/>
                          <a:latin typeface="Tahoma" pitchFamily="34" charset="0"/>
                        </a:rPr>
                        <a:t>B</a:t>
                      </a:r>
                      <a:r>
                        <a:rPr kumimoji="1" lang="de-DE" sz="16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214313">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0" i="0" u="none" strike="noStrike" cap="none" normalizeH="0" baseline="0" smtClean="0">
                          <a:ln>
                            <a:noFill/>
                          </a:ln>
                          <a:solidFill>
                            <a:schemeClr val="tx1"/>
                          </a:solidFill>
                          <a:effectLst/>
                          <a:latin typeface="Tahoma" pitchFamily="34" charset="0"/>
                        </a:rPr>
                        <a:t>18.</a:t>
                      </a:r>
                    </a:p>
                  </a:txBody>
                  <a:tcPr anchor="ctr" horzOverflow="overflow">
                    <a:lnL cap="flat">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600" b="1" i="0" u="none" strike="noStrike" cap="none" normalizeH="0" baseline="0" smtClean="0">
                          <a:ln>
                            <a:noFill/>
                          </a:ln>
                          <a:solidFill>
                            <a:schemeClr val="tx1"/>
                          </a:solidFill>
                          <a:effectLst/>
                          <a:latin typeface="Tahoma" pitchFamily="34" charset="0"/>
                        </a:rPr>
                        <a:t>commit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6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lgn="ctr"/>
            <a:r>
              <a:rPr lang="de-DE" sz="3200" smtClean="0"/>
              <a:t>Fehler bei unkontrolliertem Mehrbenutzerbetrieb II</a:t>
            </a:r>
          </a:p>
        </p:txBody>
      </p:sp>
      <p:sp>
        <p:nvSpPr>
          <p:cNvPr id="8195" name="Text Box 3"/>
          <p:cNvSpPr txBox="1">
            <a:spLocks noChangeArrowheads="1"/>
          </p:cNvSpPr>
          <p:nvPr/>
        </p:nvSpPr>
        <p:spPr bwMode="auto">
          <a:xfrm>
            <a:off x="0" y="1143000"/>
            <a:ext cx="9144000" cy="457200"/>
          </a:xfrm>
          <a:prstGeom prst="rect">
            <a:avLst/>
          </a:prstGeom>
          <a:noFill/>
          <a:ln w="6350">
            <a:noFill/>
            <a:miter lim="800000"/>
            <a:headEnd/>
            <a:tailEnd/>
          </a:ln>
        </p:spPr>
        <p:txBody>
          <a:bodyPr>
            <a:spAutoFit/>
          </a:bodyPr>
          <a:lstStyle/>
          <a:p>
            <a:pPr>
              <a:spcBef>
                <a:spcPct val="50000"/>
              </a:spcBef>
            </a:pPr>
            <a:r>
              <a:rPr lang="de-DE" b="1">
                <a:latin typeface="Tahoma" pitchFamily="-106" charset="0"/>
              </a:rPr>
              <a:t>Abhängigkeit von nicht freigegebenen Änderungen</a:t>
            </a:r>
            <a:endParaRPr lang="de-DE">
              <a:latin typeface="Tahoma" pitchFamily="-106" charset="0"/>
            </a:endParaRPr>
          </a:p>
        </p:txBody>
      </p:sp>
      <p:sp>
        <p:nvSpPr>
          <p:cNvPr id="8196" name="Rectangle 11"/>
          <p:cNvSpPr>
            <a:spLocks noChangeArrowheads="1"/>
          </p:cNvSpPr>
          <p:nvPr/>
        </p:nvSpPr>
        <p:spPr bwMode="auto">
          <a:xfrm>
            <a:off x="5588000" y="4826000"/>
            <a:ext cx="2032000" cy="406400"/>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endParaRPr kumimoji="1" lang="de-DE" sz="2000">
              <a:latin typeface="Tahoma" pitchFamily="-106" charset="0"/>
            </a:endParaRPr>
          </a:p>
        </p:txBody>
      </p:sp>
      <p:sp>
        <p:nvSpPr>
          <p:cNvPr id="8197" name="Rectangle 30"/>
          <p:cNvSpPr>
            <a:spLocks noChangeArrowheads="1"/>
          </p:cNvSpPr>
          <p:nvPr/>
        </p:nvSpPr>
        <p:spPr bwMode="auto">
          <a:xfrm>
            <a:off x="3200400" y="2438400"/>
            <a:ext cx="2032000" cy="406400"/>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read(A,a</a:t>
            </a:r>
            <a:r>
              <a:rPr kumimoji="1" lang="de-DE" sz="2000" baseline="-25000">
                <a:latin typeface="Tahoma" pitchFamily="-106" charset="0"/>
              </a:rPr>
              <a:t>1</a:t>
            </a:r>
            <a:r>
              <a:rPr kumimoji="1" lang="de-DE" sz="2000">
                <a:latin typeface="Tahoma" pitchFamily="-106" charset="0"/>
              </a:rPr>
              <a:t>)</a:t>
            </a:r>
          </a:p>
        </p:txBody>
      </p:sp>
      <p:grpSp>
        <p:nvGrpSpPr>
          <p:cNvPr id="8198" name="Group 234"/>
          <p:cNvGrpSpPr>
            <a:grpSpLocks/>
          </p:cNvGrpSpPr>
          <p:nvPr/>
        </p:nvGrpSpPr>
        <p:grpSpPr bwMode="auto">
          <a:xfrm>
            <a:off x="1866900" y="1981200"/>
            <a:ext cx="5410200" cy="4064000"/>
            <a:chOff x="1176" y="1248"/>
            <a:chExt cx="3408" cy="2560"/>
          </a:xfrm>
        </p:grpSpPr>
        <p:grpSp>
          <p:nvGrpSpPr>
            <p:cNvPr id="8199" name="Group 231"/>
            <p:cNvGrpSpPr>
              <a:grpSpLocks/>
            </p:cNvGrpSpPr>
            <p:nvPr/>
          </p:nvGrpSpPr>
          <p:grpSpPr bwMode="auto">
            <a:xfrm>
              <a:off x="3304" y="1248"/>
              <a:ext cx="1280" cy="2560"/>
              <a:chOff x="3304" y="1248"/>
              <a:chExt cx="1280" cy="2560"/>
            </a:xfrm>
          </p:grpSpPr>
          <p:sp>
            <p:nvSpPr>
              <p:cNvPr id="8226" name="Rectangle 5"/>
              <p:cNvSpPr>
                <a:spLocks noChangeArrowheads="1"/>
              </p:cNvSpPr>
              <p:nvPr/>
            </p:nvSpPr>
            <p:spPr bwMode="auto">
              <a:xfrm>
                <a:off x="3304" y="3552"/>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endParaRPr kumimoji="1" lang="de-DE" sz="2000">
                  <a:latin typeface="Tahoma" pitchFamily="-106" charset="0"/>
                </a:endParaRPr>
              </a:p>
            </p:txBody>
          </p:sp>
          <p:sp>
            <p:nvSpPr>
              <p:cNvPr id="8227" name="Rectangle 8"/>
              <p:cNvSpPr>
                <a:spLocks noChangeArrowheads="1"/>
              </p:cNvSpPr>
              <p:nvPr/>
            </p:nvSpPr>
            <p:spPr bwMode="auto">
              <a:xfrm>
                <a:off x="3304" y="3296"/>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endParaRPr kumimoji="1" lang="de-DE" sz="2000">
                  <a:latin typeface="Tahoma" pitchFamily="-106" charset="0"/>
                </a:endParaRPr>
              </a:p>
            </p:txBody>
          </p:sp>
          <p:sp>
            <p:nvSpPr>
              <p:cNvPr id="8228" name="Rectangle 14"/>
              <p:cNvSpPr>
                <a:spLocks noChangeArrowheads="1"/>
              </p:cNvSpPr>
              <p:nvPr/>
            </p:nvSpPr>
            <p:spPr bwMode="auto">
              <a:xfrm>
                <a:off x="3304" y="2784"/>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write(A,a</a:t>
                </a:r>
                <a:r>
                  <a:rPr kumimoji="1" lang="de-DE" sz="2000" baseline="-25000">
                    <a:latin typeface="Tahoma" pitchFamily="-106" charset="0"/>
                  </a:rPr>
                  <a:t>2</a:t>
                </a:r>
                <a:r>
                  <a:rPr kumimoji="1" lang="de-DE" sz="2000">
                    <a:latin typeface="Tahoma" pitchFamily="-106" charset="0"/>
                  </a:rPr>
                  <a:t>)</a:t>
                </a:r>
              </a:p>
            </p:txBody>
          </p:sp>
          <p:sp>
            <p:nvSpPr>
              <p:cNvPr id="8229" name="Rectangle 17"/>
              <p:cNvSpPr>
                <a:spLocks noChangeArrowheads="1"/>
              </p:cNvSpPr>
              <p:nvPr/>
            </p:nvSpPr>
            <p:spPr bwMode="auto">
              <a:xfrm>
                <a:off x="3304" y="2528"/>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a</a:t>
                </a:r>
                <a:r>
                  <a:rPr kumimoji="1" lang="de-DE" sz="2000" baseline="-25000">
                    <a:latin typeface="Tahoma" pitchFamily="-106" charset="0"/>
                  </a:rPr>
                  <a:t>2 </a:t>
                </a:r>
                <a:r>
                  <a:rPr kumimoji="1" lang="de-DE" sz="2000">
                    <a:latin typeface="Tahoma" pitchFamily="-106" charset="0"/>
                  </a:rPr>
                  <a:t>:= a</a:t>
                </a:r>
                <a:r>
                  <a:rPr kumimoji="1" lang="de-DE" sz="2000" baseline="-25000">
                    <a:latin typeface="Tahoma" pitchFamily="-106" charset="0"/>
                  </a:rPr>
                  <a:t>2</a:t>
                </a:r>
                <a:r>
                  <a:rPr kumimoji="1" lang="de-DE" sz="2000">
                    <a:latin typeface="Tahoma" pitchFamily="-106" charset="0"/>
                  </a:rPr>
                  <a:t> * 1.03</a:t>
                </a:r>
              </a:p>
            </p:txBody>
          </p:sp>
          <p:sp>
            <p:nvSpPr>
              <p:cNvPr id="8230" name="Rectangle 20"/>
              <p:cNvSpPr>
                <a:spLocks noChangeArrowheads="1"/>
              </p:cNvSpPr>
              <p:nvPr/>
            </p:nvSpPr>
            <p:spPr bwMode="auto">
              <a:xfrm>
                <a:off x="3304" y="2272"/>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read(A,a</a:t>
                </a:r>
                <a:r>
                  <a:rPr kumimoji="1" lang="de-DE" sz="2000" baseline="-25000">
                    <a:latin typeface="Tahoma" pitchFamily="-106" charset="0"/>
                  </a:rPr>
                  <a:t>2</a:t>
                </a:r>
                <a:r>
                  <a:rPr kumimoji="1" lang="de-DE" sz="2000">
                    <a:latin typeface="Tahoma" pitchFamily="-106" charset="0"/>
                  </a:rPr>
                  <a:t>)</a:t>
                </a:r>
              </a:p>
            </p:txBody>
          </p:sp>
          <p:sp>
            <p:nvSpPr>
              <p:cNvPr id="8231" name="Rectangle 23"/>
              <p:cNvSpPr>
                <a:spLocks noChangeArrowheads="1"/>
              </p:cNvSpPr>
              <p:nvPr/>
            </p:nvSpPr>
            <p:spPr bwMode="auto">
              <a:xfrm>
                <a:off x="3304" y="2016"/>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endParaRPr kumimoji="1" lang="de-DE" sz="2000">
                  <a:latin typeface="Tahoma" pitchFamily="-106" charset="0"/>
                </a:endParaRPr>
              </a:p>
            </p:txBody>
          </p:sp>
          <p:sp>
            <p:nvSpPr>
              <p:cNvPr id="8232" name="Rectangle 26"/>
              <p:cNvSpPr>
                <a:spLocks noChangeArrowheads="1"/>
              </p:cNvSpPr>
              <p:nvPr/>
            </p:nvSpPr>
            <p:spPr bwMode="auto">
              <a:xfrm>
                <a:off x="3304" y="1760"/>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endParaRPr kumimoji="1" lang="de-DE" sz="2000">
                  <a:latin typeface="Tahoma" pitchFamily="-106" charset="0"/>
                </a:endParaRPr>
              </a:p>
            </p:txBody>
          </p:sp>
          <p:sp>
            <p:nvSpPr>
              <p:cNvPr id="8233" name="Rectangle 29"/>
              <p:cNvSpPr>
                <a:spLocks noChangeArrowheads="1"/>
              </p:cNvSpPr>
              <p:nvPr/>
            </p:nvSpPr>
            <p:spPr bwMode="auto">
              <a:xfrm>
                <a:off x="3304" y="1504"/>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endParaRPr kumimoji="1" lang="de-DE" sz="2000">
                  <a:latin typeface="Tahoma" pitchFamily="-106" charset="0"/>
                </a:endParaRPr>
              </a:p>
            </p:txBody>
          </p:sp>
          <p:sp>
            <p:nvSpPr>
              <p:cNvPr id="8234" name="Rectangle 32"/>
              <p:cNvSpPr>
                <a:spLocks noChangeArrowheads="1"/>
              </p:cNvSpPr>
              <p:nvPr/>
            </p:nvSpPr>
            <p:spPr bwMode="auto">
              <a:xfrm>
                <a:off x="3304" y="1248"/>
                <a:ext cx="1280" cy="256"/>
              </a:xfrm>
              <a:prstGeom prst="rect">
                <a:avLst/>
              </a:prstGeom>
              <a:solidFill>
                <a:srgbClr val="FFFF99"/>
              </a:solid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i="1">
                    <a:latin typeface="Tahoma" pitchFamily="-106" charset="0"/>
                  </a:rPr>
                  <a:t>T</a:t>
                </a:r>
                <a:r>
                  <a:rPr kumimoji="1" lang="de-DE" sz="2000" i="1" baseline="-25000">
                    <a:latin typeface="Tahoma" pitchFamily="-106" charset="0"/>
                  </a:rPr>
                  <a:t>2</a:t>
                </a:r>
                <a:endParaRPr kumimoji="1" lang="de-DE" sz="2000" i="1">
                  <a:latin typeface="Tahoma" pitchFamily="-106" charset="0"/>
                </a:endParaRPr>
              </a:p>
            </p:txBody>
          </p:sp>
        </p:grpSp>
        <p:grpSp>
          <p:nvGrpSpPr>
            <p:cNvPr id="8200" name="Group 233"/>
            <p:cNvGrpSpPr>
              <a:grpSpLocks/>
            </p:cNvGrpSpPr>
            <p:nvPr/>
          </p:nvGrpSpPr>
          <p:grpSpPr bwMode="auto">
            <a:xfrm>
              <a:off x="1176" y="1248"/>
              <a:ext cx="3408" cy="2560"/>
              <a:chOff x="1176" y="1248"/>
              <a:chExt cx="3408" cy="2560"/>
            </a:xfrm>
          </p:grpSpPr>
          <p:grpSp>
            <p:nvGrpSpPr>
              <p:cNvPr id="8201" name="Group 229"/>
              <p:cNvGrpSpPr>
                <a:grpSpLocks/>
              </p:cNvGrpSpPr>
              <p:nvPr/>
            </p:nvGrpSpPr>
            <p:grpSpPr bwMode="auto">
              <a:xfrm>
                <a:off x="2024" y="1248"/>
                <a:ext cx="1280" cy="2560"/>
                <a:chOff x="2024" y="1248"/>
                <a:chExt cx="1280" cy="2560"/>
              </a:xfrm>
            </p:grpSpPr>
            <p:sp>
              <p:nvSpPr>
                <p:cNvPr id="8217" name="Rectangle 6"/>
                <p:cNvSpPr>
                  <a:spLocks noChangeArrowheads="1"/>
                </p:cNvSpPr>
                <p:nvPr/>
              </p:nvSpPr>
              <p:spPr bwMode="auto">
                <a:xfrm>
                  <a:off x="2024" y="3552"/>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abort</a:t>
                  </a:r>
                </a:p>
              </p:txBody>
            </p:sp>
            <p:sp>
              <p:nvSpPr>
                <p:cNvPr id="8218" name="Rectangle 9"/>
                <p:cNvSpPr>
                  <a:spLocks noChangeArrowheads="1"/>
                </p:cNvSpPr>
                <p:nvPr/>
              </p:nvSpPr>
              <p:spPr bwMode="auto">
                <a:xfrm>
                  <a:off x="2024" y="3296"/>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 . .</a:t>
                  </a:r>
                </a:p>
              </p:txBody>
            </p:sp>
            <p:sp>
              <p:nvSpPr>
                <p:cNvPr id="8219" name="Rectangle 12"/>
                <p:cNvSpPr>
                  <a:spLocks noChangeArrowheads="1"/>
                </p:cNvSpPr>
                <p:nvPr/>
              </p:nvSpPr>
              <p:spPr bwMode="auto">
                <a:xfrm>
                  <a:off x="2024" y="3040"/>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read(B,b</a:t>
                  </a:r>
                  <a:r>
                    <a:rPr kumimoji="1" lang="de-DE" sz="2000" baseline="-25000">
                      <a:latin typeface="Tahoma" pitchFamily="-106" charset="0"/>
                    </a:rPr>
                    <a:t>1</a:t>
                  </a:r>
                  <a:r>
                    <a:rPr kumimoji="1" lang="de-DE" sz="2000">
                      <a:latin typeface="Tahoma" pitchFamily="-106" charset="0"/>
                    </a:rPr>
                    <a:t>)</a:t>
                  </a:r>
                </a:p>
              </p:txBody>
            </p:sp>
            <p:sp>
              <p:nvSpPr>
                <p:cNvPr id="8220" name="Rectangle 15"/>
                <p:cNvSpPr>
                  <a:spLocks noChangeArrowheads="1"/>
                </p:cNvSpPr>
                <p:nvPr/>
              </p:nvSpPr>
              <p:spPr bwMode="auto">
                <a:xfrm>
                  <a:off x="2024" y="2784"/>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endParaRPr kumimoji="1" lang="de-DE" sz="2000">
                    <a:latin typeface="Tahoma" pitchFamily="-106" charset="0"/>
                  </a:endParaRPr>
                </a:p>
              </p:txBody>
            </p:sp>
            <p:sp>
              <p:nvSpPr>
                <p:cNvPr id="8221" name="Rectangle 18"/>
                <p:cNvSpPr>
                  <a:spLocks noChangeArrowheads="1"/>
                </p:cNvSpPr>
                <p:nvPr/>
              </p:nvSpPr>
              <p:spPr bwMode="auto">
                <a:xfrm>
                  <a:off x="2024" y="2528"/>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endParaRPr kumimoji="1" lang="de-DE" sz="2000">
                    <a:latin typeface="Tahoma" pitchFamily="-106" charset="0"/>
                  </a:endParaRPr>
                </a:p>
              </p:txBody>
            </p:sp>
            <p:sp>
              <p:nvSpPr>
                <p:cNvPr id="8222" name="Rectangle 21"/>
                <p:cNvSpPr>
                  <a:spLocks noChangeArrowheads="1"/>
                </p:cNvSpPr>
                <p:nvPr/>
              </p:nvSpPr>
              <p:spPr bwMode="auto">
                <a:xfrm>
                  <a:off x="2024" y="2272"/>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endParaRPr kumimoji="1" lang="de-DE" sz="2000">
                    <a:latin typeface="Tahoma" pitchFamily="-106" charset="0"/>
                  </a:endParaRPr>
                </a:p>
              </p:txBody>
            </p:sp>
            <p:sp>
              <p:nvSpPr>
                <p:cNvPr id="8223" name="Rectangle 24"/>
                <p:cNvSpPr>
                  <a:spLocks noChangeArrowheads="1"/>
                </p:cNvSpPr>
                <p:nvPr/>
              </p:nvSpPr>
              <p:spPr bwMode="auto">
                <a:xfrm>
                  <a:off x="2024" y="2016"/>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write(A,a</a:t>
                  </a:r>
                  <a:r>
                    <a:rPr kumimoji="1" lang="de-DE" sz="2000" baseline="-25000">
                      <a:latin typeface="Tahoma" pitchFamily="-106" charset="0"/>
                    </a:rPr>
                    <a:t>1</a:t>
                  </a:r>
                  <a:r>
                    <a:rPr kumimoji="1" lang="de-DE" sz="2000">
                      <a:latin typeface="Tahoma" pitchFamily="-106" charset="0"/>
                    </a:rPr>
                    <a:t>)</a:t>
                  </a:r>
                </a:p>
              </p:txBody>
            </p:sp>
            <p:sp>
              <p:nvSpPr>
                <p:cNvPr id="8224" name="Rectangle 27"/>
                <p:cNvSpPr>
                  <a:spLocks noChangeArrowheads="1"/>
                </p:cNvSpPr>
                <p:nvPr/>
              </p:nvSpPr>
              <p:spPr bwMode="auto">
                <a:xfrm>
                  <a:off x="2024" y="1760"/>
                  <a:ext cx="1280"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a</a:t>
                  </a:r>
                  <a:r>
                    <a:rPr kumimoji="1" lang="de-DE" sz="2000" baseline="-25000">
                      <a:latin typeface="Tahoma" pitchFamily="-106" charset="0"/>
                    </a:rPr>
                    <a:t>1</a:t>
                  </a:r>
                  <a:r>
                    <a:rPr kumimoji="1" lang="de-DE" sz="2000">
                      <a:latin typeface="Tahoma" pitchFamily="-106" charset="0"/>
                    </a:rPr>
                    <a:t> := a</a:t>
                  </a:r>
                  <a:r>
                    <a:rPr kumimoji="1" lang="de-DE" sz="2000" baseline="-25000">
                      <a:latin typeface="Tahoma" pitchFamily="-106" charset="0"/>
                    </a:rPr>
                    <a:t>1</a:t>
                  </a:r>
                  <a:r>
                    <a:rPr kumimoji="1" lang="de-DE" sz="2000">
                      <a:latin typeface="Tahoma" pitchFamily="-106" charset="0"/>
                    </a:rPr>
                    <a:t> – 300</a:t>
                  </a:r>
                </a:p>
              </p:txBody>
            </p:sp>
            <p:sp>
              <p:nvSpPr>
                <p:cNvPr id="8225" name="Rectangle 33"/>
                <p:cNvSpPr>
                  <a:spLocks noChangeArrowheads="1"/>
                </p:cNvSpPr>
                <p:nvPr/>
              </p:nvSpPr>
              <p:spPr bwMode="auto">
                <a:xfrm>
                  <a:off x="2024" y="1248"/>
                  <a:ext cx="1280" cy="256"/>
                </a:xfrm>
                <a:prstGeom prst="rect">
                  <a:avLst/>
                </a:prstGeom>
                <a:solidFill>
                  <a:srgbClr val="FFFF99"/>
                </a:solid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i="1">
                      <a:latin typeface="Tahoma" pitchFamily="-106" charset="0"/>
                    </a:rPr>
                    <a:t>T</a:t>
                  </a:r>
                  <a:r>
                    <a:rPr kumimoji="1" lang="de-DE" sz="2000" i="1" baseline="-25000">
                      <a:latin typeface="Tahoma" pitchFamily="-106" charset="0"/>
                    </a:rPr>
                    <a:t>1</a:t>
                  </a:r>
                  <a:endParaRPr kumimoji="1" lang="de-DE" sz="2000" i="1">
                    <a:latin typeface="Tahoma" pitchFamily="-106" charset="0"/>
                  </a:endParaRPr>
                </a:p>
              </p:txBody>
            </p:sp>
          </p:grpSp>
          <p:grpSp>
            <p:nvGrpSpPr>
              <p:cNvPr id="8202" name="Group 230"/>
              <p:cNvGrpSpPr>
                <a:grpSpLocks/>
              </p:cNvGrpSpPr>
              <p:nvPr/>
            </p:nvGrpSpPr>
            <p:grpSpPr bwMode="auto">
              <a:xfrm>
                <a:off x="1176" y="1248"/>
                <a:ext cx="848" cy="2560"/>
                <a:chOff x="1176" y="1248"/>
                <a:chExt cx="848" cy="2560"/>
              </a:xfrm>
            </p:grpSpPr>
            <p:sp>
              <p:nvSpPr>
                <p:cNvPr id="8207" name="Rectangle 7"/>
                <p:cNvSpPr>
                  <a:spLocks noChangeArrowheads="1"/>
                </p:cNvSpPr>
                <p:nvPr/>
              </p:nvSpPr>
              <p:spPr bwMode="auto">
                <a:xfrm>
                  <a:off x="1176" y="3552"/>
                  <a:ext cx="848"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9.</a:t>
                  </a:r>
                </a:p>
              </p:txBody>
            </p:sp>
            <p:sp>
              <p:nvSpPr>
                <p:cNvPr id="8208" name="Rectangle 10"/>
                <p:cNvSpPr>
                  <a:spLocks noChangeArrowheads="1"/>
                </p:cNvSpPr>
                <p:nvPr/>
              </p:nvSpPr>
              <p:spPr bwMode="auto">
                <a:xfrm>
                  <a:off x="1176" y="3296"/>
                  <a:ext cx="848"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8.</a:t>
                  </a:r>
                </a:p>
              </p:txBody>
            </p:sp>
            <p:sp>
              <p:nvSpPr>
                <p:cNvPr id="8209" name="Rectangle 13"/>
                <p:cNvSpPr>
                  <a:spLocks noChangeArrowheads="1"/>
                </p:cNvSpPr>
                <p:nvPr/>
              </p:nvSpPr>
              <p:spPr bwMode="auto">
                <a:xfrm>
                  <a:off x="1176" y="3040"/>
                  <a:ext cx="848"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7.</a:t>
                  </a:r>
                </a:p>
              </p:txBody>
            </p:sp>
            <p:sp>
              <p:nvSpPr>
                <p:cNvPr id="8210" name="Rectangle 16"/>
                <p:cNvSpPr>
                  <a:spLocks noChangeArrowheads="1"/>
                </p:cNvSpPr>
                <p:nvPr/>
              </p:nvSpPr>
              <p:spPr bwMode="auto">
                <a:xfrm>
                  <a:off x="1176" y="2784"/>
                  <a:ext cx="848"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6.</a:t>
                  </a:r>
                </a:p>
              </p:txBody>
            </p:sp>
            <p:sp>
              <p:nvSpPr>
                <p:cNvPr id="8211" name="Rectangle 19"/>
                <p:cNvSpPr>
                  <a:spLocks noChangeArrowheads="1"/>
                </p:cNvSpPr>
                <p:nvPr/>
              </p:nvSpPr>
              <p:spPr bwMode="auto">
                <a:xfrm>
                  <a:off x="1176" y="2528"/>
                  <a:ext cx="848"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5.</a:t>
                  </a:r>
                </a:p>
              </p:txBody>
            </p:sp>
            <p:sp>
              <p:nvSpPr>
                <p:cNvPr id="8212" name="Rectangle 22"/>
                <p:cNvSpPr>
                  <a:spLocks noChangeArrowheads="1"/>
                </p:cNvSpPr>
                <p:nvPr/>
              </p:nvSpPr>
              <p:spPr bwMode="auto">
                <a:xfrm>
                  <a:off x="1176" y="2272"/>
                  <a:ext cx="848"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4.</a:t>
                  </a:r>
                </a:p>
              </p:txBody>
            </p:sp>
            <p:sp>
              <p:nvSpPr>
                <p:cNvPr id="8213" name="Rectangle 25"/>
                <p:cNvSpPr>
                  <a:spLocks noChangeArrowheads="1"/>
                </p:cNvSpPr>
                <p:nvPr/>
              </p:nvSpPr>
              <p:spPr bwMode="auto">
                <a:xfrm>
                  <a:off x="1176" y="2016"/>
                  <a:ext cx="848"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3.</a:t>
                  </a:r>
                </a:p>
              </p:txBody>
            </p:sp>
            <p:sp>
              <p:nvSpPr>
                <p:cNvPr id="8214" name="Rectangle 28"/>
                <p:cNvSpPr>
                  <a:spLocks noChangeArrowheads="1"/>
                </p:cNvSpPr>
                <p:nvPr/>
              </p:nvSpPr>
              <p:spPr bwMode="auto">
                <a:xfrm>
                  <a:off x="1176" y="1760"/>
                  <a:ext cx="848"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2.</a:t>
                  </a:r>
                </a:p>
              </p:txBody>
            </p:sp>
            <p:sp>
              <p:nvSpPr>
                <p:cNvPr id="8215" name="Rectangle 31"/>
                <p:cNvSpPr>
                  <a:spLocks noChangeArrowheads="1"/>
                </p:cNvSpPr>
                <p:nvPr/>
              </p:nvSpPr>
              <p:spPr bwMode="auto">
                <a:xfrm>
                  <a:off x="1176" y="1504"/>
                  <a:ext cx="848" cy="256"/>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1.</a:t>
                  </a:r>
                </a:p>
              </p:txBody>
            </p:sp>
            <p:sp>
              <p:nvSpPr>
                <p:cNvPr id="8216" name="Rectangle 34"/>
                <p:cNvSpPr>
                  <a:spLocks noChangeArrowheads="1"/>
                </p:cNvSpPr>
                <p:nvPr/>
              </p:nvSpPr>
              <p:spPr bwMode="auto">
                <a:xfrm>
                  <a:off x="1176" y="1248"/>
                  <a:ext cx="848" cy="256"/>
                </a:xfrm>
                <a:prstGeom prst="rect">
                  <a:avLst/>
                </a:prstGeom>
                <a:solidFill>
                  <a:srgbClr val="FFFF99"/>
                </a:solidFill>
                <a:ln w="6350">
                  <a:noFill/>
                  <a:miter lim="800000"/>
                  <a:headEnd/>
                  <a:tailEnd/>
                </a:ln>
              </p:spPr>
              <p:txBody>
                <a:bodyPr/>
                <a:lstStyle/>
                <a:p>
                  <a:pPr>
                    <a:lnSpc>
                      <a:spcPct val="90000"/>
                    </a:lnSpc>
                    <a:spcBef>
                      <a:spcPct val="20000"/>
                    </a:spcBef>
                    <a:buClr>
                      <a:schemeClr val="accent2"/>
                    </a:buClr>
                    <a:buFont typeface="Webdings" pitchFamily="-106" charset="2"/>
                    <a:buNone/>
                  </a:pPr>
                  <a:r>
                    <a:rPr kumimoji="1" lang="de-DE" sz="2000">
                      <a:latin typeface="Tahoma" pitchFamily="-106" charset="0"/>
                    </a:rPr>
                    <a:t>Schritt</a:t>
                  </a:r>
                </a:p>
              </p:txBody>
            </p:sp>
          </p:grpSp>
          <p:grpSp>
            <p:nvGrpSpPr>
              <p:cNvPr id="8203" name="Group 232"/>
              <p:cNvGrpSpPr>
                <a:grpSpLocks/>
              </p:cNvGrpSpPr>
              <p:nvPr/>
            </p:nvGrpSpPr>
            <p:grpSpPr bwMode="auto">
              <a:xfrm>
                <a:off x="1272" y="1248"/>
                <a:ext cx="3312" cy="2560"/>
                <a:chOff x="1272" y="1248"/>
                <a:chExt cx="3312" cy="2560"/>
              </a:xfrm>
            </p:grpSpPr>
            <p:sp>
              <p:nvSpPr>
                <p:cNvPr id="8204" name="Line 36"/>
                <p:cNvSpPr>
                  <a:spLocks noChangeShapeType="1"/>
                </p:cNvSpPr>
                <p:nvPr/>
              </p:nvSpPr>
              <p:spPr bwMode="auto">
                <a:xfrm>
                  <a:off x="1272" y="1488"/>
                  <a:ext cx="3312" cy="0"/>
                </a:xfrm>
                <a:prstGeom prst="line">
                  <a:avLst/>
                </a:prstGeom>
                <a:noFill/>
                <a:ln w="12700">
                  <a:solidFill>
                    <a:schemeClr val="tx1"/>
                  </a:solidFill>
                  <a:round/>
                  <a:headEnd/>
                  <a:tailEnd/>
                </a:ln>
              </p:spPr>
              <p:txBody>
                <a:bodyPr>
                  <a:spAutoFit/>
                </a:bodyPr>
                <a:lstStyle/>
                <a:p>
                  <a:endParaRPr lang="de-DE"/>
                </a:p>
              </p:txBody>
            </p:sp>
            <p:sp>
              <p:nvSpPr>
                <p:cNvPr id="8205" name="Line 39"/>
                <p:cNvSpPr>
                  <a:spLocks noChangeShapeType="1"/>
                </p:cNvSpPr>
                <p:nvPr/>
              </p:nvSpPr>
              <p:spPr bwMode="auto">
                <a:xfrm>
                  <a:off x="2024" y="1248"/>
                  <a:ext cx="0" cy="2560"/>
                </a:xfrm>
                <a:prstGeom prst="line">
                  <a:avLst/>
                </a:prstGeom>
                <a:noFill/>
                <a:ln w="12700">
                  <a:solidFill>
                    <a:schemeClr val="tx1"/>
                  </a:solidFill>
                  <a:round/>
                  <a:headEnd/>
                  <a:tailEnd/>
                </a:ln>
              </p:spPr>
              <p:txBody>
                <a:bodyPr>
                  <a:spAutoFit/>
                </a:bodyPr>
                <a:lstStyle/>
                <a:p>
                  <a:endParaRPr lang="de-DE"/>
                </a:p>
              </p:txBody>
            </p:sp>
            <p:sp>
              <p:nvSpPr>
                <p:cNvPr id="8206" name="Line 40"/>
                <p:cNvSpPr>
                  <a:spLocks noChangeShapeType="1"/>
                </p:cNvSpPr>
                <p:nvPr/>
              </p:nvSpPr>
              <p:spPr bwMode="auto">
                <a:xfrm>
                  <a:off x="3304" y="1248"/>
                  <a:ext cx="0" cy="2560"/>
                </a:xfrm>
                <a:prstGeom prst="line">
                  <a:avLst/>
                </a:prstGeom>
                <a:noFill/>
                <a:ln w="12700">
                  <a:solidFill>
                    <a:schemeClr val="tx1"/>
                  </a:solidFill>
                  <a:round/>
                  <a:headEnd/>
                  <a:tailEnd/>
                </a:ln>
              </p:spPr>
              <p:txBody>
                <a:bodyPr>
                  <a:spAutoFit/>
                </a:bodyPr>
                <a:lstStyle/>
                <a:p>
                  <a:endParaRPr lang="de-DE"/>
                </a:p>
              </p:txBody>
            </p:sp>
          </p:grpSp>
        </p:grpSp>
      </p:gr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026"/>
          <p:cNvSpPr>
            <a:spLocks noGrp="1" noChangeArrowheads="1"/>
          </p:cNvSpPr>
          <p:nvPr>
            <p:ph type="title"/>
          </p:nvPr>
        </p:nvSpPr>
        <p:spPr/>
        <p:txBody>
          <a:bodyPr anchor="ctr" anchorCtr="1"/>
          <a:lstStyle/>
          <a:p>
            <a:r>
              <a:rPr lang="de-DE" sz="3200" smtClean="0"/>
              <a:t>Strenges Zwei-Phasen Sperrprotokoll</a:t>
            </a:r>
          </a:p>
        </p:txBody>
      </p:sp>
      <p:sp>
        <p:nvSpPr>
          <p:cNvPr id="33795" name="Rectangle 1027"/>
          <p:cNvSpPr>
            <a:spLocks noGrp="1" noChangeArrowheads="1"/>
          </p:cNvSpPr>
          <p:nvPr>
            <p:ph type="body" idx="1"/>
          </p:nvPr>
        </p:nvSpPr>
        <p:spPr>
          <a:xfrm>
            <a:off x="0" y="1219200"/>
            <a:ext cx="9144000" cy="1824038"/>
          </a:xfrm>
        </p:spPr>
        <p:txBody>
          <a:bodyPr/>
          <a:lstStyle/>
          <a:p>
            <a:r>
              <a:rPr lang="de-DE" smtClean="0"/>
              <a:t>2PL schließt kaskadierendes Rücksetzen nicht aus</a:t>
            </a:r>
          </a:p>
          <a:p>
            <a:r>
              <a:rPr lang="de-DE" smtClean="0"/>
              <a:t>Erweiterung zum </a:t>
            </a:r>
            <a:r>
              <a:rPr lang="de-DE" i="1" smtClean="0"/>
              <a:t>strengen</a:t>
            </a:r>
            <a:r>
              <a:rPr lang="de-DE" smtClean="0"/>
              <a:t> 2PL:</a:t>
            </a:r>
          </a:p>
          <a:p>
            <a:pPr lvl="1">
              <a:buClr>
                <a:srgbClr val="FF0000"/>
              </a:buClr>
              <a:buFontTx/>
              <a:buChar char="-"/>
            </a:pPr>
            <a:r>
              <a:rPr lang="de-DE" smtClean="0"/>
              <a:t>alle Sperren werden bis EOT gehalten</a:t>
            </a:r>
          </a:p>
          <a:p>
            <a:pPr lvl="1">
              <a:buClr>
                <a:srgbClr val="FF0000"/>
              </a:buClr>
              <a:buFontTx/>
              <a:buChar char="-"/>
            </a:pPr>
            <a:r>
              <a:rPr lang="de-DE" smtClean="0"/>
              <a:t>damit ist kaskadierendes Rücksetzen ausgeschlossen</a:t>
            </a:r>
          </a:p>
        </p:txBody>
      </p:sp>
      <p:sp>
        <p:nvSpPr>
          <p:cNvPr id="33796" name="Text Box 1039"/>
          <p:cNvSpPr txBox="1">
            <a:spLocks noChangeArrowheads="1"/>
          </p:cNvSpPr>
          <p:nvPr/>
        </p:nvSpPr>
        <p:spPr bwMode="auto">
          <a:xfrm>
            <a:off x="228600" y="2895600"/>
            <a:ext cx="1571625" cy="457200"/>
          </a:xfrm>
          <a:prstGeom prst="rect">
            <a:avLst/>
          </a:prstGeom>
          <a:noFill/>
          <a:ln w="12700">
            <a:noFill/>
            <a:miter lim="800000"/>
            <a:headEnd/>
            <a:tailEnd/>
          </a:ln>
        </p:spPr>
        <p:txBody>
          <a:bodyPr>
            <a:spAutoFit/>
          </a:bodyPr>
          <a:lstStyle/>
          <a:p>
            <a:pPr>
              <a:spcBef>
                <a:spcPct val="50000"/>
              </a:spcBef>
            </a:pPr>
            <a:r>
              <a:rPr lang="de-DE">
                <a:latin typeface="Tahoma" pitchFamily="-106" charset="0"/>
              </a:rPr>
              <a:t>#Sperren</a:t>
            </a:r>
          </a:p>
        </p:txBody>
      </p:sp>
      <p:cxnSp>
        <p:nvCxnSpPr>
          <p:cNvPr id="33797" name="AutoShape 1040"/>
          <p:cNvCxnSpPr>
            <a:cxnSpLocks noChangeShapeType="1"/>
            <a:endCxn id="33796" idx="3"/>
          </p:cNvCxnSpPr>
          <p:nvPr/>
        </p:nvCxnSpPr>
        <p:spPr bwMode="auto">
          <a:xfrm flipV="1">
            <a:off x="1800225" y="3124200"/>
            <a:ext cx="0" cy="3089275"/>
          </a:xfrm>
          <a:prstGeom prst="straightConnector1">
            <a:avLst/>
          </a:prstGeom>
          <a:noFill/>
          <a:ln w="12700">
            <a:solidFill>
              <a:schemeClr val="tx1"/>
            </a:solidFill>
            <a:round/>
            <a:headEnd/>
            <a:tailEnd type="triangle" w="med" len="med"/>
          </a:ln>
        </p:spPr>
      </p:cxnSp>
      <p:sp>
        <p:nvSpPr>
          <p:cNvPr id="33798" name="Text Box 1041"/>
          <p:cNvSpPr txBox="1">
            <a:spLocks noChangeArrowheads="1"/>
          </p:cNvSpPr>
          <p:nvPr/>
        </p:nvSpPr>
        <p:spPr bwMode="auto">
          <a:xfrm>
            <a:off x="7702550" y="5932488"/>
            <a:ext cx="984250" cy="457200"/>
          </a:xfrm>
          <a:prstGeom prst="rect">
            <a:avLst/>
          </a:prstGeom>
          <a:noFill/>
          <a:ln w="12700">
            <a:noFill/>
            <a:miter lim="800000"/>
            <a:headEnd/>
            <a:tailEnd/>
          </a:ln>
        </p:spPr>
        <p:txBody>
          <a:bodyPr>
            <a:spAutoFit/>
          </a:bodyPr>
          <a:lstStyle/>
          <a:p>
            <a:pPr>
              <a:spcBef>
                <a:spcPct val="50000"/>
              </a:spcBef>
            </a:pPr>
            <a:r>
              <a:rPr lang="de-DE">
                <a:latin typeface="Tahoma" pitchFamily="-106" charset="0"/>
              </a:rPr>
              <a:t>Zeit</a:t>
            </a:r>
          </a:p>
        </p:txBody>
      </p:sp>
      <p:cxnSp>
        <p:nvCxnSpPr>
          <p:cNvPr id="33799" name="AutoShape 1042"/>
          <p:cNvCxnSpPr>
            <a:cxnSpLocks noChangeShapeType="1"/>
            <a:endCxn id="33798" idx="0"/>
          </p:cNvCxnSpPr>
          <p:nvPr/>
        </p:nvCxnSpPr>
        <p:spPr bwMode="auto">
          <a:xfrm>
            <a:off x="1798638" y="5932488"/>
            <a:ext cx="6396037" cy="0"/>
          </a:xfrm>
          <a:prstGeom prst="straightConnector1">
            <a:avLst/>
          </a:prstGeom>
          <a:noFill/>
          <a:ln w="12700">
            <a:solidFill>
              <a:schemeClr val="tx1"/>
            </a:solidFill>
            <a:round/>
            <a:headEnd/>
            <a:tailEnd type="triangle" w="med" len="med"/>
          </a:ln>
        </p:spPr>
      </p:cxnSp>
      <p:cxnSp>
        <p:nvCxnSpPr>
          <p:cNvPr id="33800" name="AutoShape 1045"/>
          <p:cNvCxnSpPr>
            <a:cxnSpLocks noChangeShapeType="1"/>
          </p:cNvCxnSpPr>
          <p:nvPr/>
        </p:nvCxnSpPr>
        <p:spPr bwMode="auto">
          <a:xfrm flipV="1">
            <a:off x="1828800" y="4038600"/>
            <a:ext cx="2971800" cy="1905000"/>
          </a:xfrm>
          <a:prstGeom prst="straightConnector1">
            <a:avLst/>
          </a:prstGeom>
          <a:noFill/>
          <a:ln w="12700">
            <a:solidFill>
              <a:srgbClr val="008000"/>
            </a:solidFill>
            <a:round/>
            <a:headEnd/>
            <a:tailEnd/>
          </a:ln>
        </p:spPr>
      </p:cxnSp>
      <p:cxnSp>
        <p:nvCxnSpPr>
          <p:cNvPr id="33801" name="AutoShape 1046"/>
          <p:cNvCxnSpPr>
            <a:cxnSpLocks noChangeShapeType="1"/>
            <a:stCxn id="33802" idx="0"/>
            <a:endCxn id="33804" idx="0"/>
          </p:cNvCxnSpPr>
          <p:nvPr/>
        </p:nvCxnSpPr>
        <p:spPr bwMode="auto">
          <a:xfrm>
            <a:off x="7124700" y="4038600"/>
            <a:ext cx="3175" cy="1905000"/>
          </a:xfrm>
          <a:prstGeom prst="straightConnector1">
            <a:avLst/>
          </a:prstGeom>
          <a:noFill/>
          <a:ln w="12700">
            <a:solidFill>
              <a:srgbClr val="FF0000"/>
            </a:solidFill>
            <a:round/>
            <a:headEnd/>
            <a:tailEnd/>
          </a:ln>
        </p:spPr>
      </p:cxnSp>
      <p:sp>
        <p:nvSpPr>
          <p:cNvPr id="33802" name="Line 1047"/>
          <p:cNvSpPr>
            <a:spLocks noChangeShapeType="1"/>
          </p:cNvSpPr>
          <p:nvPr/>
        </p:nvSpPr>
        <p:spPr bwMode="auto">
          <a:xfrm flipH="1">
            <a:off x="4800600" y="4038600"/>
            <a:ext cx="2322513" cy="0"/>
          </a:xfrm>
          <a:prstGeom prst="line">
            <a:avLst/>
          </a:prstGeom>
          <a:noFill/>
          <a:ln w="12700">
            <a:solidFill>
              <a:schemeClr val="tx1"/>
            </a:solidFill>
            <a:round/>
            <a:headEnd/>
            <a:tailEnd/>
          </a:ln>
        </p:spPr>
        <p:txBody>
          <a:bodyPr>
            <a:spAutoFit/>
          </a:bodyPr>
          <a:lstStyle/>
          <a:p>
            <a:endParaRPr lang="de-DE"/>
          </a:p>
        </p:txBody>
      </p:sp>
      <p:sp>
        <p:nvSpPr>
          <p:cNvPr id="33803" name="Text Box 1049"/>
          <p:cNvSpPr txBox="1">
            <a:spLocks noChangeArrowheads="1"/>
          </p:cNvSpPr>
          <p:nvPr/>
        </p:nvSpPr>
        <p:spPr bwMode="auto">
          <a:xfrm>
            <a:off x="2921000" y="5410200"/>
            <a:ext cx="3757613" cy="396875"/>
          </a:xfrm>
          <a:prstGeom prst="rect">
            <a:avLst/>
          </a:prstGeom>
          <a:noFill/>
          <a:ln w="12700">
            <a:noFill/>
            <a:miter lim="800000"/>
            <a:headEnd/>
            <a:tailEnd/>
          </a:ln>
        </p:spPr>
        <p:txBody>
          <a:bodyPr>
            <a:spAutoFit/>
          </a:bodyPr>
          <a:lstStyle/>
          <a:p>
            <a:pPr>
              <a:spcBef>
                <a:spcPct val="50000"/>
              </a:spcBef>
            </a:pPr>
            <a:r>
              <a:rPr lang="de-DE" sz="2000">
                <a:latin typeface="Tahoma" pitchFamily="-106" charset="0"/>
              </a:rPr>
              <a:t>Wachstumsphase</a:t>
            </a:r>
          </a:p>
        </p:txBody>
      </p:sp>
      <p:sp>
        <p:nvSpPr>
          <p:cNvPr id="33804" name="Text Box 1050"/>
          <p:cNvSpPr txBox="1">
            <a:spLocks noChangeArrowheads="1"/>
          </p:cNvSpPr>
          <p:nvPr/>
        </p:nvSpPr>
        <p:spPr bwMode="auto">
          <a:xfrm>
            <a:off x="6705600" y="5943600"/>
            <a:ext cx="842963" cy="396875"/>
          </a:xfrm>
          <a:prstGeom prst="rect">
            <a:avLst/>
          </a:prstGeom>
          <a:noFill/>
          <a:ln w="12700">
            <a:noFill/>
            <a:miter lim="800000"/>
            <a:headEnd/>
            <a:tailEnd/>
          </a:ln>
        </p:spPr>
        <p:txBody>
          <a:bodyPr>
            <a:spAutoFit/>
          </a:bodyPr>
          <a:lstStyle/>
          <a:p>
            <a:pPr>
              <a:spcBef>
                <a:spcPct val="50000"/>
              </a:spcBef>
            </a:pPr>
            <a:r>
              <a:rPr lang="de-DE" sz="2000">
                <a:latin typeface="Tahoma" pitchFamily="-106" charset="0"/>
              </a:rPr>
              <a:t>EOT</a:t>
            </a: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nchor="ctr" anchorCtr="1"/>
          <a:lstStyle/>
          <a:p>
            <a:r>
              <a:rPr lang="de-DE" smtClean="0"/>
              <a:t>Verklemmungen (Deadlocks)</a:t>
            </a:r>
          </a:p>
        </p:txBody>
      </p:sp>
      <p:sp>
        <p:nvSpPr>
          <p:cNvPr id="34819" name="Text Box 3"/>
          <p:cNvSpPr txBox="1">
            <a:spLocks noChangeArrowheads="1"/>
          </p:cNvSpPr>
          <p:nvPr/>
        </p:nvSpPr>
        <p:spPr bwMode="auto">
          <a:xfrm>
            <a:off x="0" y="1066800"/>
            <a:ext cx="9144000" cy="457200"/>
          </a:xfrm>
          <a:prstGeom prst="rect">
            <a:avLst/>
          </a:prstGeom>
          <a:noFill/>
          <a:ln w="12700">
            <a:noFill/>
            <a:miter lim="800000"/>
            <a:headEnd/>
            <a:tailEnd/>
          </a:ln>
        </p:spPr>
        <p:txBody>
          <a:bodyPr>
            <a:spAutoFit/>
          </a:bodyPr>
          <a:lstStyle/>
          <a:p>
            <a:pPr algn="l">
              <a:spcBef>
                <a:spcPct val="50000"/>
              </a:spcBef>
            </a:pPr>
            <a:r>
              <a:rPr lang="de-DE" b="1">
                <a:latin typeface="Tahoma" pitchFamily="-106" charset="0"/>
              </a:rPr>
              <a:t>Ein verklemmter Schedule</a:t>
            </a:r>
          </a:p>
        </p:txBody>
      </p:sp>
      <p:graphicFrame>
        <p:nvGraphicFramePr>
          <p:cNvPr id="100479" name="Group 127"/>
          <p:cNvGraphicFramePr>
            <a:graphicFrameLocks noGrp="1"/>
          </p:cNvGraphicFramePr>
          <p:nvPr/>
        </p:nvGraphicFramePr>
        <p:xfrm>
          <a:off x="228600" y="1676400"/>
          <a:ext cx="8686800" cy="4794251"/>
        </p:xfrm>
        <a:graphic>
          <a:graphicData uri="http://schemas.openxmlformats.org/drawingml/2006/table">
            <a:tbl>
              <a:tblPr/>
              <a:tblGrid>
                <a:gridCol w="1519238"/>
                <a:gridCol w="2171700"/>
                <a:gridCol w="2171700"/>
                <a:gridCol w="2824162"/>
              </a:tblGrid>
              <a:tr h="70167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0" u="none" strike="noStrike" cap="none" normalizeH="0" baseline="0" smtClean="0">
                          <a:ln>
                            <a:noFill/>
                          </a:ln>
                          <a:solidFill>
                            <a:schemeClr val="tx1"/>
                          </a:solidFill>
                          <a:effectLst/>
                          <a:latin typeface="Tahoma" pitchFamily="34" charset="0"/>
                        </a:rPr>
                        <a:t>Schritt</a:t>
                      </a:r>
                    </a:p>
                  </a:txBody>
                  <a:tcPr anchor="ctr" horzOverflow="overflow">
                    <a:lnL cap="flat">
                      <a:noFill/>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1" u="none" strike="noStrike" cap="none" normalizeH="0" baseline="0" smtClean="0">
                          <a:ln>
                            <a:noFill/>
                          </a:ln>
                          <a:solidFill>
                            <a:schemeClr val="tx1"/>
                          </a:solidFill>
                          <a:effectLst/>
                          <a:latin typeface="Tahoma" pitchFamily="34" charset="0"/>
                        </a:rPr>
                        <a:t>T</a:t>
                      </a:r>
                      <a:r>
                        <a:rPr kumimoji="1" lang="de-DE" sz="2000" b="0" i="1" u="none" strike="noStrike" cap="none" normalizeH="0" baseline="-25000" smtClean="0">
                          <a:ln>
                            <a:noFill/>
                          </a:ln>
                          <a:solidFill>
                            <a:schemeClr val="tx1"/>
                          </a:solidFill>
                          <a:effectLst/>
                          <a:latin typeface="Tahoma" pitchFamily="34" charset="0"/>
                        </a:rPr>
                        <a:t>1</a:t>
                      </a:r>
                      <a:endParaRPr kumimoji="1" lang="de-DE" sz="2000" b="0" i="1"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1" u="none" strike="noStrike" cap="none" normalizeH="0" baseline="0" smtClean="0">
                          <a:ln>
                            <a:noFill/>
                          </a:ln>
                          <a:solidFill>
                            <a:schemeClr val="tx1"/>
                          </a:solidFill>
                          <a:effectLst/>
                          <a:latin typeface="Tahoma" pitchFamily="34" charset="0"/>
                        </a:rPr>
                        <a:t>T</a:t>
                      </a:r>
                      <a:r>
                        <a:rPr kumimoji="1" lang="de-DE" sz="2000" b="0" i="1" u="none" strike="noStrike" cap="none" normalizeH="0" baseline="-25000" smtClean="0">
                          <a:ln>
                            <a:noFill/>
                          </a:ln>
                          <a:solidFill>
                            <a:schemeClr val="tx1"/>
                          </a:solidFill>
                          <a:effectLst/>
                          <a:latin typeface="Tahoma" pitchFamily="34" charset="0"/>
                        </a:rPr>
                        <a:t>2</a:t>
                      </a:r>
                      <a:endParaRPr kumimoji="1" lang="de-DE" sz="2000" b="0" i="1"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0" u="none" strike="noStrike" cap="none" normalizeH="0" baseline="0" smtClean="0">
                          <a:ln>
                            <a:noFill/>
                          </a:ln>
                          <a:solidFill>
                            <a:schemeClr val="tx1"/>
                          </a:solidFill>
                          <a:effectLst/>
                          <a:latin typeface="Tahoma" pitchFamily="34" charset="0"/>
                        </a:rPr>
                        <a:t>Bemerkung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noFill/>
                  </a:tcPr>
                </a:tc>
              </a:tr>
              <a:tr h="40957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0" u="none" strike="noStrike" cap="none" normalizeH="0" baseline="0" smtClean="0">
                          <a:ln>
                            <a:noFill/>
                          </a:ln>
                          <a:solidFill>
                            <a:schemeClr val="tx1"/>
                          </a:solidFill>
                          <a:effectLst/>
                          <a:latin typeface="Tahoma" pitchFamily="34" charset="0"/>
                        </a:rPr>
                        <a:t>1.</a:t>
                      </a:r>
                    </a:p>
                  </a:txBody>
                  <a:tcPr anchor="ct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1" i="0" u="none" strike="noStrike" cap="none" normalizeH="0" baseline="0" smtClean="0">
                          <a:ln>
                            <a:noFill/>
                          </a:ln>
                          <a:solidFill>
                            <a:schemeClr val="tx1"/>
                          </a:solidFill>
                          <a:effectLst/>
                          <a:latin typeface="Tahoma" pitchFamily="34" charset="0"/>
                        </a:rPr>
                        <a:t>BOT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r>
              <a:tr h="40957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0" u="none" strike="noStrike" cap="none" normalizeH="0" baseline="0" smtClean="0">
                          <a:ln>
                            <a:noFill/>
                          </a:ln>
                          <a:solidFill>
                            <a:schemeClr val="tx1"/>
                          </a:solidFill>
                          <a:effectLst/>
                          <a:latin typeface="Tahoma" pitchFamily="34" charset="0"/>
                        </a:rPr>
                        <a:t>2.</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1" i="0" u="none" strike="noStrike" cap="none" normalizeH="0" baseline="0" smtClean="0">
                          <a:ln>
                            <a:noFill/>
                          </a:ln>
                          <a:solidFill>
                            <a:schemeClr val="tx1"/>
                          </a:solidFill>
                          <a:effectLst/>
                          <a:latin typeface="Tahoma" pitchFamily="34" charset="0"/>
                        </a:rPr>
                        <a:t>lockX</a:t>
                      </a:r>
                      <a:r>
                        <a:rPr kumimoji="1" lang="de-DE" sz="2000" b="0" i="0" u="none" strike="noStrike" cap="none" normalizeH="0" baseline="0" smtClean="0">
                          <a:ln>
                            <a:noFill/>
                          </a:ln>
                          <a:solidFill>
                            <a:schemeClr val="tx1"/>
                          </a:solidFill>
                          <a:effectLst/>
                          <a:latin typeface="Tahoma" pitchFamily="34" charset="0"/>
                        </a:rPr>
                        <a:t>(</a:t>
                      </a:r>
                      <a:r>
                        <a:rPr kumimoji="1" lang="de-DE" sz="2000" b="0" i="1" u="none" strike="noStrike" cap="none" normalizeH="0" baseline="0" smtClean="0">
                          <a:ln>
                            <a:noFill/>
                          </a:ln>
                          <a:solidFill>
                            <a:schemeClr val="tx1"/>
                          </a:solidFill>
                          <a:effectLst/>
                          <a:latin typeface="Tahoma" pitchFamily="34" charset="0"/>
                        </a:rPr>
                        <a:t>A</a:t>
                      </a:r>
                      <a:r>
                        <a:rPr kumimoji="1" lang="de-DE" sz="20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40798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0" u="none" strike="noStrike" cap="none" normalizeH="0" baseline="0" smtClean="0">
                          <a:ln>
                            <a:noFill/>
                          </a:ln>
                          <a:solidFill>
                            <a:schemeClr val="tx1"/>
                          </a:solidFill>
                          <a:effectLst/>
                          <a:latin typeface="Tahoma" pitchFamily="34" charset="0"/>
                        </a:rPr>
                        <a:t>3.</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1" i="0" u="none" strike="noStrike" cap="none" normalizeH="0" baseline="0" smtClean="0">
                          <a:ln>
                            <a:noFill/>
                          </a:ln>
                          <a:solidFill>
                            <a:schemeClr val="tx1"/>
                          </a:solidFill>
                          <a:effectLst/>
                          <a:latin typeface="Tahoma" pitchFamily="34" charset="0"/>
                        </a:rPr>
                        <a:t>BOT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40957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0" u="none" strike="noStrike" cap="none" normalizeH="0" baseline="0" smtClean="0">
                          <a:ln>
                            <a:noFill/>
                          </a:ln>
                          <a:solidFill>
                            <a:schemeClr val="tx1"/>
                          </a:solidFill>
                          <a:effectLst/>
                          <a:latin typeface="Tahoma" pitchFamily="34" charset="0"/>
                        </a:rPr>
                        <a:t>4.</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1" i="0" u="none" strike="noStrike" cap="none" normalizeH="0" baseline="0" smtClean="0">
                          <a:ln>
                            <a:noFill/>
                          </a:ln>
                          <a:solidFill>
                            <a:schemeClr val="tx1"/>
                          </a:solidFill>
                          <a:effectLst/>
                          <a:latin typeface="Tahoma" pitchFamily="34" charset="0"/>
                        </a:rPr>
                        <a:t>lockS</a:t>
                      </a:r>
                      <a:r>
                        <a:rPr kumimoji="1" lang="de-DE" sz="2000" b="0" i="0" u="none" strike="noStrike" cap="none" normalizeH="0" baseline="0" smtClean="0">
                          <a:ln>
                            <a:noFill/>
                          </a:ln>
                          <a:solidFill>
                            <a:schemeClr val="tx1"/>
                          </a:solidFill>
                          <a:effectLst/>
                          <a:latin typeface="Tahoma" pitchFamily="34" charset="0"/>
                        </a:rPr>
                        <a:t>(</a:t>
                      </a:r>
                      <a:r>
                        <a:rPr kumimoji="1" lang="de-DE" sz="2000" b="0" i="1" u="none" strike="noStrike" cap="none" normalizeH="0" baseline="0" smtClean="0">
                          <a:ln>
                            <a:noFill/>
                          </a:ln>
                          <a:solidFill>
                            <a:schemeClr val="tx1"/>
                          </a:solidFill>
                          <a:effectLst/>
                          <a:latin typeface="Tahoma" pitchFamily="34" charset="0"/>
                        </a:rPr>
                        <a:t>B</a:t>
                      </a:r>
                      <a:r>
                        <a:rPr kumimoji="1" lang="de-DE" sz="20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40957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0" u="none" strike="noStrike" cap="none" normalizeH="0" baseline="0" smtClean="0">
                          <a:ln>
                            <a:noFill/>
                          </a:ln>
                          <a:solidFill>
                            <a:schemeClr val="tx1"/>
                          </a:solidFill>
                          <a:effectLst/>
                          <a:latin typeface="Tahoma" pitchFamily="34" charset="0"/>
                        </a:rPr>
                        <a:t>5.</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0" u="none" strike="noStrike" cap="none" normalizeH="0" baseline="0" smtClean="0">
                          <a:ln>
                            <a:noFill/>
                          </a:ln>
                          <a:solidFill>
                            <a:schemeClr val="tx1"/>
                          </a:solidFill>
                          <a:effectLst/>
                          <a:latin typeface="Tahoma" pitchFamily="34" charset="0"/>
                        </a:rPr>
                        <a:t>read(</a:t>
                      </a:r>
                      <a:r>
                        <a:rPr kumimoji="1" lang="de-DE" sz="2000" b="0" i="1" u="none" strike="noStrike" cap="none" normalizeH="0" baseline="0" smtClean="0">
                          <a:ln>
                            <a:noFill/>
                          </a:ln>
                          <a:solidFill>
                            <a:schemeClr val="tx1"/>
                          </a:solidFill>
                          <a:effectLst/>
                          <a:latin typeface="Tahoma" pitchFamily="34" charset="0"/>
                        </a:rPr>
                        <a:t>B</a:t>
                      </a:r>
                      <a:r>
                        <a:rPr kumimoji="1" lang="de-DE" sz="20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40957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0" u="none" strike="noStrike" cap="none" normalizeH="0" baseline="0" smtClean="0">
                          <a:ln>
                            <a:noFill/>
                          </a:ln>
                          <a:solidFill>
                            <a:schemeClr val="tx1"/>
                          </a:solidFill>
                          <a:effectLst/>
                          <a:latin typeface="Tahoma" pitchFamily="34" charset="0"/>
                        </a:rPr>
                        <a:t>6.</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0" u="none" strike="noStrike" cap="none" normalizeH="0" baseline="0" smtClean="0">
                          <a:ln>
                            <a:noFill/>
                          </a:ln>
                          <a:solidFill>
                            <a:schemeClr val="tx1"/>
                          </a:solidFill>
                          <a:effectLst/>
                          <a:latin typeface="Tahoma" pitchFamily="34" charset="0"/>
                        </a:rPr>
                        <a:t>read(</a:t>
                      </a:r>
                      <a:r>
                        <a:rPr kumimoji="1" lang="de-DE" sz="2000" b="0" i="1" u="none" strike="noStrike" cap="none" normalizeH="0" baseline="0" smtClean="0">
                          <a:ln>
                            <a:noFill/>
                          </a:ln>
                          <a:solidFill>
                            <a:schemeClr val="tx1"/>
                          </a:solidFill>
                          <a:effectLst/>
                          <a:latin typeface="Tahoma" pitchFamily="34" charset="0"/>
                        </a:rPr>
                        <a:t>A</a:t>
                      </a:r>
                      <a:r>
                        <a:rPr kumimoji="1" lang="de-DE" sz="20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000" b="0" i="1"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40957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0" u="none" strike="noStrike" cap="none" normalizeH="0" baseline="0" smtClean="0">
                          <a:ln>
                            <a:noFill/>
                          </a:ln>
                          <a:solidFill>
                            <a:schemeClr val="tx1"/>
                          </a:solidFill>
                          <a:effectLst/>
                          <a:latin typeface="Tahoma" pitchFamily="34" charset="0"/>
                        </a:rPr>
                        <a:t>7.</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0" u="none" strike="noStrike" cap="none" normalizeH="0" baseline="0" smtClean="0">
                          <a:ln>
                            <a:noFill/>
                          </a:ln>
                          <a:solidFill>
                            <a:schemeClr val="tx1"/>
                          </a:solidFill>
                          <a:effectLst/>
                          <a:latin typeface="Tahoma" pitchFamily="34" charset="0"/>
                        </a:rPr>
                        <a:t>write(</a:t>
                      </a:r>
                      <a:r>
                        <a:rPr kumimoji="1" lang="de-DE" sz="2000" b="0" i="1" u="none" strike="noStrike" cap="none" normalizeH="0" baseline="0" smtClean="0">
                          <a:ln>
                            <a:noFill/>
                          </a:ln>
                          <a:solidFill>
                            <a:schemeClr val="tx1"/>
                          </a:solidFill>
                          <a:effectLst/>
                          <a:latin typeface="Tahoma" pitchFamily="34" charset="0"/>
                        </a:rPr>
                        <a:t>A</a:t>
                      </a:r>
                      <a:r>
                        <a:rPr kumimoji="1" lang="de-DE" sz="20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40798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0" u="none" strike="noStrike" cap="none" normalizeH="0" baseline="0" smtClean="0">
                          <a:ln>
                            <a:noFill/>
                          </a:ln>
                          <a:solidFill>
                            <a:schemeClr val="tx1"/>
                          </a:solidFill>
                          <a:effectLst/>
                          <a:latin typeface="Tahoma" pitchFamily="34" charset="0"/>
                        </a:rPr>
                        <a:t>8.</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1" i="0" u="none" strike="noStrike" cap="none" normalizeH="0" baseline="0" smtClean="0">
                          <a:ln>
                            <a:noFill/>
                          </a:ln>
                          <a:solidFill>
                            <a:schemeClr val="tx1"/>
                          </a:solidFill>
                          <a:effectLst/>
                          <a:latin typeface="Tahoma" pitchFamily="34" charset="0"/>
                        </a:rPr>
                        <a:t>lockX</a:t>
                      </a:r>
                      <a:r>
                        <a:rPr kumimoji="1" lang="de-DE" sz="2000" b="0" i="0" u="none" strike="noStrike" cap="none" normalizeH="0" baseline="0" smtClean="0">
                          <a:ln>
                            <a:noFill/>
                          </a:ln>
                          <a:solidFill>
                            <a:schemeClr val="tx1"/>
                          </a:solidFill>
                          <a:effectLst/>
                          <a:latin typeface="Tahoma" pitchFamily="34" charset="0"/>
                        </a:rPr>
                        <a:t>(</a:t>
                      </a:r>
                      <a:r>
                        <a:rPr kumimoji="1" lang="de-DE" sz="2000" b="0" i="1" u="none" strike="noStrike" cap="none" normalizeH="0" baseline="0" smtClean="0">
                          <a:ln>
                            <a:noFill/>
                          </a:ln>
                          <a:solidFill>
                            <a:schemeClr val="tx1"/>
                          </a:solidFill>
                          <a:effectLst/>
                          <a:latin typeface="Tahoma" pitchFamily="34" charset="0"/>
                        </a:rPr>
                        <a:t>B</a:t>
                      </a:r>
                      <a:r>
                        <a:rPr kumimoji="1" lang="de-DE" sz="20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1" u="none" strike="noStrike" cap="none" normalizeH="0" baseline="0" smtClean="0">
                          <a:ln>
                            <a:noFill/>
                          </a:ln>
                          <a:solidFill>
                            <a:schemeClr val="tx1"/>
                          </a:solidFill>
                          <a:effectLst/>
                          <a:latin typeface="Tahoma" pitchFamily="34" charset="0"/>
                        </a:rPr>
                        <a:t>T</a:t>
                      </a:r>
                      <a:r>
                        <a:rPr kumimoji="1" lang="de-DE" sz="2000" b="0" i="1" u="none" strike="noStrike" cap="none" normalizeH="0" baseline="-25000" smtClean="0">
                          <a:ln>
                            <a:noFill/>
                          </a:ln>
                          <a:solidFill>
                            <a:schemeClr val="tx1"/>
                          </a:solidFill>
                          <a:effectLst/>
                          <a:latin typeface="Tahoma" pitchFamily="34" charset="0"/>
                        </a:rPr>
                        <a:t>1</a:t>
                      </a:r>
                      <a:r>
                        <a:rPr kumimoji="1" lang="de-DE" sz="2000" b="0" i="0" u="none" strike="noStrike" cap="none" normalizeH="0" baseline="0" smtClean="0">
                          <a:ln>
                            <a:noFill/>
                          </a:ln>
                          <a:solidFill>
                            <a:schemeClr val="tx1"/>
                          </a:solidFill>
                          <a:effectLst/>
                          <a:latin typeface="Tahoma" pitchFamily="34" charset="0"/>
                        </a:rPr>
                        <a:t> muss warten auf </a:t>
                      </a:r>
                      <a:r>
                        <a:rPr kumimoji="1" lang="de-DE" sz="2000" b="0" i="1" u="none" strike="noStrike" cap="none" normalizeH="0" baseline="0" smtClean="0">
                          <a:ln>
                            <a:noFill/>
                          </a:ln>
                          <a:solidFill>
                            <a:schemeClr val="tx1"/>
                          </a:solidFill>
                          <a:effectLst/>
                          <a:latin typeface="Tahoma" pitchFamily="34" charset="0"/>
                        </a:rPr>
                        <a:t>T</a:t>
                      </a:r>
                      <a:r>
                        <a:rPr kumimoji="1" lang="de-DE" sz="2000" b="0" i="1" u="none" strike="noStrike" cap="none" normalizeH="0" baseline="-25000" smtClean="0">
                          <a:ln>
                            <a:noFill/>
                          </a:ln>
                          <a:solidFill>
                            <a:schemeClr val="tx1"/>
                          </a:solidFill>
                          <a:effectLst/>
                          <a:latin typeface="Tahoma" pitchFamily="34"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40957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0" u="none" strike="noStrike" cap="none" normalizeH="0" baseline="0" smtClean="0">
                          <a:ln>
                            <a:noFill/>
                          </a:ln>
                          <a:solidFill>
                            <a:schemeClr val="tx1"/>
                          </a:solidFill>
                          <a:effectLst/>
                          <a:latin typeface="Tahoma" pitchFamily="34" charset="0"/>
                        </a:rPr>
                        <a:t>9.</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1" i="0" u="none" strike="noStrike" cap="none" normalizeH="0" baseline="0" smtClean="0">
                          <a:ln>
                            <a:noFill/>
                          </a:ln>
                          <a:solidFill>
                            <a:schemeClr val="tx1"/>
                          </a:solidFill>
                          <a:effectLst/>
                          <a:latin typeface="Tahoma" pitchFamily="34" charset="0"/>
                        </a:rPr>
                        <a:t>lockS</a:t>
                      </a:r>
                      <a:r>
                        <a:rPr kumimoji="1" lang="de-DE" sz="2000" b="0" i="0" u="none" strike="noStrike" cap="none" normalizeH="0" baseline="0" smtClean="0">
                          <a:ln>
                            <a:noFill/>
                          </a:ln>
                          <a:solidFill>
                            <a:schemeClr val="tx1"/>
                          </a:solidFill>
                          <a:effectLst/>
                          <a:latin typeface="Tahoma" pitchFamily="34" charset="0"/>
                        </a:rPr>
                        <a:t>(</a:t>
                      </a:r>
                      <a:r>
                        <a:rPr kumimoji="1" lang="de-DE" sz="2000" b="0" i="1" u="none" strike="noStrike" cap="none" normalizeH="0" baseline="0" smtClean="0">
                          <a:ln>
                            <a:noFill/>
                          </a:ln>
                          <a:solidFill>
                            <a:schemeClr val="tx1"/>
                          </a:solidFill>
                          <a:effectLst/>
                          <a:latin typeface="Tahoma" pitchFamily="34" charset="0"/>
                        </a:rPr>
                        <a:t>A</a:t>
                      </a:r>
                      <a:r>
                        <a:rPr kumimoji="1" lang="de-DE" sz="20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1" u="none" strike="noStrike" cap="none" normalizeH="0" baseline="0" smtClean="0">
                          <a:ln>
                            <a:noFill/>
                          </a:ln>
                          <a:solidFill>
                            <a:schemeClr val="tx1"/>
                          </a:solidFill>
                          <a:effectLst/>
                          <a:latin typeface="Tahoma" pitchFamily="34" charset="0"/>
                        </a:rPr>
                        <a:t>T</a:t>
                      </a:r>
                      <a:r>
                        <a:rPr kumimoji="1" lang="de-DE" sz="2000" b="0" i="1" u="none" strike="noStrike" cap="none" normalizeH="0" baseline="-25000" smtClean="0">
                          <a:ln>
                            <a:noFill/>
                          </a:ln>
                          <a:solidFill>
                            <a:schemeClr val="tx1"/>
                          </a:solidFill>
                          <a:effectLst/>
                          <a:latin typeface="Tahoma" pitchFamily="34" charset="0"/>
                        </a:rPr>
                        <a:t>2</a:t>
                      </a:r>
                      <a:r>
                        <a:rPr kumimoji="1" lang="de-DE" sz="2000" b="0" i="0" u="none" strike="noStrike" cap="none" normalizeH="0" baseline="0" smtClean="0">
                          <a:ln>
                            <a:noFill/>
                          </a:ln>
                          <a:solidFill>
                            <a:schemeClr val="tx1"/>
                          </a:solidFill>
                          <a:effectLst/>
                          <a:latin typeface="Tahoma" pitchFamily="34" charset="0"/>
                        </a:rPr>
                        <a:t> muss warten auf </a:t>
                      </a:r>
                      <a:r>
                        <a:rPr kumimoji="1" lang="de-DE" sz="2000" b="0" i="1" u="none" strike="noStrike" cap="none" normalizeH="0" baseline="0" smtClean="0">
                          <a:ln>
                            <a:noFill/>
                          </a:ln>
                          <a:solidFill>
                            <a:schemeClr val="tx1"/>
                          </a:solidFill>
                          <a:effectLst/>
                          <a:latin typeface="Tahoma" pitchFamily="34" charset="0"/>
                        </a:rPr>
                        <a:t>T</a:t>
                      </a:r>
                      <a:r>
                        <a:rPr kumimoji="1" lang="de-DE" sz="2000" b="0" i="1" u="none" strike="noStrike" cap="none" normalizeH="0" baseline="-25000" smtClean="0">
                          <a:ln>
                            <a:noFill/>
                          </a:ln>
                          <a:solidFill>
                            <a:schemeClr val="tx1"/>
                          </a:solidFill>
                          <a:effectLst/>
                          <a:latin typeface="Tahoma" pitchFamily="34"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40957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0" u="none" strike="noStrike" cap="none" normalizeH="0" baseline="0" smtClean="0">
                          <a:ln>
                            <a:noFill/>
                          </a:ln>
                          <a:solidFill>
                            <a:schemeClr val="tx1"/>
                          </a:solidFill>
                          <a:effectLst/>
                          <a:latin typeface="Tahoma" pitchFamily="34" charset="0"/>
                        </a:rPr>
                        <a:t>10.</a:t>
                      </a:r>
                    </a:p>
                  </a:txBody>
                  <a:tcPr anchor="ctr" horzOverflow="overflow">
                    <a:lnL cap="flat">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0" u="none" strike="noStrike" cap="none" normalizeH="0" baseline="0" smtClean="0">
                          <a:ln>
                            <a:noFill/>
                          </a:ln>
                          <a:solidFill>
                            <a:schemeClr val="tx1"/>
                          </a:solidFill>
                          <a:effectLst/>
                          <a:latin typeface="Tahoma" pitchFamily="34" charset="0"/>
                          <a:sym typeface="Symbol" pitchFamily="18" charset="2"/>
                        </a:rPr>
                        <a:t> </a:t>
                      </a:r>
                      <a:r>
                        <a:rPr kumimoji="1" lang="de-DE" sz="2000" b="0" i="1" u="none" strike="noStrike" cap="none" normalizeH="0" baseline="0" smtClean="0">
                          <a:ln>
                            <a:noFill/>
                          </a:ln>
                          <a:solidFill>
                            <a:schemeClr val="tx1"/>
                          </a:solidFill>
                          <a:effectLst/>
                          <a:latin typeface="Tahoma" pitchFamily="34" charset="0"/>
                          <a:sym typeface="Symbol" pitchFamily="18" charset="2"/>
                        </a:rPr>
                        <a:t>Deadlock</a:t>
                      </a: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nchor="ctr" anchorCtr="1"/>
          <a:lstStyle/>
          <a:p>
            <a:r>
              <a:rPr lang="de-DE" smtClean="0"/>
              <a:t>Erkennungen von Verklemmungen</a:t>
            </a:r>
          </a:p>
        </p:txBody>
      </p:sp>
      <p:sp>
        <p:nvSpPr>
          <p:cNvPr id="35843" name="Rectangle 3"/>
          <p:cNvSpPr>
            <a:spLocks noGrp="1" noChangeArrowheads="1"/>
          </p:cNvSpPr>
          <p:nvPr>
            <p:ph type="body" idx="1"/>
          </p:nvPr>
        </p:nvSpPr>
        <p:spPr>
          <a:xfrm>
            <a:off x="0" y="990600"/>
            <a:ext cx="9144000" cy="2057400"/>
          </a:xfrm>
        </p:spPr>
        <p:txBody>
          <a:bodyPr/>
          <a:lstStyle/>
          <a:p>
            <a:pPr>
              <a:lnSpc>
                <a:spcPct val="150000"/>
              </a:lnSpc>
              <a:buFont typeface="Webdings" pitchFamily="-106" charset="2"/>
              <a:buNone/>
            </a:pPr>
            <a:r>
              <a:rPr lang="de-DE" b="1" smtClean="0"/>
              <a:t>Wartegraph mit zwei Zyklen</a:t>
            </a:r>
          </a:p>
          <a:p>
            <a:pPr>
              <a:lnSpc>
                <a:spcPct val="150000"/>
              </a:lnSpc>
            </a:pPr>
            <a:r>
              <a:rPr lang="de-DE" i="1" smtClean="0"/>
              <a:t>T</a:t>
            </a:r>
            <a:r>
              <a:rPr lang="de-DE" i="1" baseline="-25000" smtClean="0"/>
              <a:t>1</a:t>
            </a:r>
            <a:r>
              <a:rPr lang="de-DE" i="1" smtClean="0"/>
              <a:t> </a:t>
            </a:r>
            <a:r>
              <a:rPr lang="de-DE" i="1" smtClean="0">
                <a:sym typeface="Symbol" pitchFamily="-106" charset="2"/>
              </a:rPr>
              <a:t> </a:t>
            </a:r>
            <a:r>
              <a:rPr lang="de-DE" i="1" smtClean="0"/>
              <a:t>T</a:t>
            </a:r>
            <a:r>
              <a:rPr lang="de-DE" i="1" baseline="-25000" smtClean="0"/>
              <a:t>2</a:t>
            </a:r>
            <a:r>
              <a:rPr lang="de-DE" i="1" smtClean="0"/>
              <a:t> </a:t>
            </a:r>
            <a:r>
              <a:rPr lang="de-DE" i="1" smtClean="0">
                <a:sym typeface="Symbol" pitchFamily="-106" charset="2"/>
              </a:rPr>
              <a:t> </a:t>
            </a:r>
            <a:r>
              <a:rPr lang="de-DE" i="1" smtClean="0"/>
              <a:t>T</a:t>
            </a:r>
            <a:r>
              <a:rPr lang="de-DE" i="1" baseline="-25000" smtClean="0"/>
              <a:t>3</a:t>
            </a:r>
            <a:r>
              <a:rPr lang="de-DE" i="1" smtClean="0"/>
              <a:t> </a:t>
            </a:r>
            <a:r>
              <a:rPr lang="de-DE" i="1" smtClean="0">
                <a:sym typeface="Symbol" pitchFamily="-106" charset="2"/>
              </a:rPr>
              <a:t> </a:t>
            </a:r>
            <a:r>
              <a:rPr lang="de-DE" i="1" smtClean="0"/>
              <a:t>T</a:t>
            </a:r>
            <a:r>
              <a:rPr lang="de-DE" i="1" baseline="-25000" smtClean="0"/>
              <a:t>4</a:t>
            </a:r>
            <a:r>
              <a:rPr lang="de-DE" i="1" smtClean="0"/>
              <a:t> </a:t>
            </a:r>
            <a:r>
              <a:rPr lang="de-DE" i="1" smtClean="0">
                <a:sym typeface="Symbol" pitchFamily="-106" charset="2"/>
              </a:rPr>
              <a:t> </a:t>
            </a:r>
            <a:r>
              <a:rPr lang="de-DE" i="1" smtClean="0"/>
              <a:t>T</a:t>
            </a:r>
            <a:r>
              <a:rPr lang="de-DE" i="1" baseline="-25000" smtClean="0"/>
              <a:t>1</a:t>
            </a:r>
          </a:p>
          <a:p>
            <a:pPr>
              <a:lnSpc>
                <a:spcPct val="150000"/>
              </a:lnSpc>
            </a:pPr>
            <a:r>
              <a:rPr lang="de-DE" i="1" smtClean="0"/>
              <a:t>T</a:t>
            </a:r>
            <a:r>
              <a:rPr lang="de-DE" i="1" baseline="-25000" smtClean="0"/>
              <a:t>2</a:t>
            </a:r>
            <a:r>
              <a:rPr lang="de-DE" i="1" smtClean="0"/>
              <a:t> </a:t>
            </a:r>
            <a:r>
              <a:rPr lang="de-DE" i="1" smtClean="0">
                <a:sym typeface="Symbol" pitchFamily="-106" charset="2"/>
              </a:rPr>
              <a:t> </a:t>
            </a:r>
            <a:r>
              <a:rPr lang="de-DE" i="1" smtClean="0"/>
              <a:t>T</a:t>
            </a:r>
            <a:r>
              <a:rPr lang="de-DE" i="1" baseline="-25000" smtClean="0"/>
              <a:t>3</a:t>
            </a:r>
            <a:r>
              <a:rPr lang="de-DE" i="1" smtClean="0"/>
              <a:t> </a:t>
            </a:r>
            <a:r>
              <a:rPr lang="de-DE" i="1" smtClean="0">
                <a:sym typeface="Symbol" pitchFamily="-106" charset="2"/>
              </a:rPr>
              <a:t> </a:t>
            </a:r>
            <a:r>
              <a:rPr lang="de-DE" i="1" smtClean="0"/>
              <a:t>T</a:t>
            </a:r>
            <a:r>
              <a:rPr lang="de-DE" i="1" baseline="-25000" smtClean="0"/>
              <a:t>5</a:t>
            </a:r>
            <a:r>
              <a:rPr lang="de-DE" i="1" smtClean="0"/>
              <a:t> </a:t>
            </a:r>
            <a:r>
              <a:rPr lang="de-DE" i="1" smtClean="0">
                <a:sym typeface="Symbol" pitchFamily="-106" charset="2"/>
              </a:rPr>
              <a:t> </a:t>
            </a:r>
            <a:r>
              <a:rPr lang="de-DE" i="1" smtClean="0"/>
              <a:t>T</a:t>
            </a:r>
            <a:r>
              <a:rPr lang="de-DE" i="1" baseline="-25000" smtClean="0"/>
              <a:t>2</a:t>
            </a:r>
          </a:p>
        </p:txBody>
      </p:sp>
      <p:grpSp>
        <p:nvGrpSpPr>
          <p:cNvPr id="35844" name="Group 7"/>
          <p:cNvGrpSpPr>
            <a:grpSpLocks/>
          </p:cNvGrpSpPr>
          <p:nvPr/>
        </p:nvGrpSpPr>
        <p:grpSpPr bwMode="auto">
          <a:xfrm>
            <a:off x="533400" y="3276600"/>
            <a:ext cx="539750" cy="539750"/>
            <a:chOff x="1020" y="2153"/>
            <a:chExt cx="340" cy="340"/>
          </a:xfrm>
        </p:grpSpPr>
        <p:sp>
          <p:nvSpPr>
            <p:cNvPr id="35864" name="Text Box 5"/>
            <p:cNvSpPr txBox="1">
              <a:spLocks noChangeArrowheads="1"/>
            </p:cNvSpPr>
            <p:nvPr/>
          </p:nvSpPr>
          <p:spPr bwMode="auto">
            <a:xfrm>
              <a:off x="1020" y="2153"/>
              <a:ext cx="340" cy="340"/>
            </a:xfrm>
            <a:prstGeom prst="rect">
              <a:avLst/>
            </a:prstGeom>
            <a:noFill/>
            <a:ln w="12700">
              <a:noFill/>
              <a:miter lim="800000"/>
              <a:headEnd/>
              <a:tailEnd/>
            </a:ln>
          </p:spPr>
          <p:txBody>
            <a:bodyPr anchor="ctr" anchorCtr="1"/>
            <a:lstStyle/>
            <a:p>
              <a:pPr>
                <a:spcBef>
                  <a:spcPct val="50000"/>
                </a:spcBef>
              </a:pPr>
              <a:r>
                <a:rPr lang="de-DE" i="1">
                  <a:latin typeface="Tahoma" pitchFamily="-106" charset="0"/>
                </a:rPr>
                <a:t>T</a:t>
              </a:r>
              <a:r>
                <a:rPr lang="de-DE" i="1" baseline="-25000">
                  <a:latin typeface="Tahoma" pitchFamily="-106" charset="0"/>
                </a:rPr>
                <a:t>1</a:t>
              </a:r>
              <a:endParaRPr lang="de-DE" i="1">
                <a:latin typeface="Tahoma" pitchFamily="-106" charset="0"/>
              </a:endParaRPr>
            </a:p>
          </p:txBody>
        </p:sp>
        <p:sp>
          <p:nvSpPr>
            <p:cNvPr id="35865" name="Oval 6"/>
            <p:cNvSpPr>
              <a:spLocks noChangeArrowheads="1"/>
            </p:cNvSpPr>
            <p:nvPr/>
          </p:nvSpPr>
          <p:spPr bwMode="auto">
            <a:xfrm>
              <a:off x="1020" y="2153"/>
              <a:ext cx="340" cy="340"/>
            </a:xfrm>
            <a:prstGeom prst="ellipse">
              <a:avLst/>
            </a:prstGeom>
            <a:noFill/>
            <a:ln w="12700">
              <a:solidFill>
                <a:schemeClr val="tx1"/>
              </a:solidFill>
              <a:round/>
              <a:headEnd/>
              <a:tailEnd/>
            </a:ln>
          </p:spPr>
          <p:txBody>
            <a:bodyPr wrap="none" anchor="ctr">
              <a:spAutoFit/>
            </a:bodyPr>
            <a:lstStyle/>
            <a:p>
              <a:endParaRPr lang="de-DE"/>
            </a:p>
          </p:txBody>
        </p:sp>
      </p:grpSp>
      <p:grpSp>
        <p:nvGrpSpPr>
          <p:cNvPr id="35845" name="Group 8"/>
          <p:cNvGrpSpPr>
            <a:grpSpLocks/>
          </p:cNvGrpSpPr>
          <p:nvPr/>
        </p:nvGrpSpPr>
        <p:grpSpPr bwMode="auto">
          <a:xfrm>
            <a:off x="533400" y="4716463"/>
            <a:ext cx="539750" cy="539750"/>
            <a:chOff x="1020" y="2153"/>
            <a:chExt cx="340" cy="340"/>
          </a:xfrm>
        </p:grpSpPr>
        <p:sp>
          <p:nvSpPr>
            <p:cNvPr id="35862" name="Text Box 9"/>
            <p:cNvSpPr txBox="1">
              <a:spLocks noChangeArrowheads="1"/>
            </p:cNvSpPr>
            <p:nvPr/>
          </p:nvSpPr>
          <p:spPr bwMode="auto">
            <a:xfrm>
              <a:off x="1020" y="2153"/>
              <a:ext cx="340" cy="340"/>
            </a:xfrm>
            <a:prstGeom prst="rect">
              <a:avLst/>
            </a:prstGeom>
            <a:noFill/>
            <a:ln w="12700">
              <a:noFill/>
              <a:miter lim="800000"/>
              <a:headEnd/>
              <a:tailEnd/>
            </a:ln>
          </p:spPr>
          <p:txBody>
            <a:bodyPr anchor="ctr" anchorCtr="1"/>
            <a:lstStyle/>
            <a:p>
              <a:pPr>
                <a:spcBef>
                  <a:spcPct val="50000"/>
                </a:spcBef>
              </a:pPr>
              <a:r>
                <a:rPr lang="de-DE" i="1">
                  <a:latin typeface="Tahoma" pitchFamily="-106" charset="0"/>
                </a:rPr>
                <a:t>T</a:t>
              </a:r>
              <a:r>
                <a:rPr lang="de-DE" i="1" baseline="-25000">
                  <a:latin typeface="Tahoma" pitchFamily="-106" charset="0"/>
                </a:rPr>
                <a:t>4</a:t>
              </a:r>
              <a:endParaRPr lang="de-DE" i="1">
                <a:latin typeface="Tahoma" pitchFamily="-106" charset="0"/>
              </a:endParaRPr>
            </a:p>
          </p:txBody>
        </p:sp>
        <p:sp>
          <p:nvSpPr>
            <p:cNvPr id="35863" name="Oval 10"/>
            <p:cNvSpPr>
              <a:spLocks noChangeArrowheads="1"/>
            </p:cNvSpPr>
            <p:nvPr/>
          </p:nvSpPr>
          <p:spPr bwMode="auto">
            <a:xfrm>
              <a:off x="1020" y="2153"/>
              <a:ext cx="340" cy="340"/>
            </a:xfrm>
            <a:prstGeom prst="ellipse">
              <a:avLst/>
            </a:prstGeom>
            <a:noFill/>
            <a:ln w="12700">
              <a:solidFill>
                <a:schemeClr val="tx1"/>
              </a:solidFill>
              <a:round/>
              <a:headEnd/>
              <a:tailEnd/>
            </a:ln>
          </p:spPr>
          <p:txBody>
            <a:bodyPr wrap="none" anchor="ctr">
              <a:spAutoFit/>
            </a:bodyPr>
            <a:lstStyle/>
            <a:p>
              <a:endParaRPr lang="de-DE"/>
            </a:p>
          </p:txBody>
        </p:sp>
      </p:grpSp>
      <p:grpSp>
        <p:nvGrpSpPr>
          <p:cNvPr id="35846" name="Group 11"/>
          <p:cNvGrpSpPr>
            <a:grpSpLocks/>
          </p:cNvGrpSpPr>
          <p:nvPr/>
        </p:nvGrpSpPr>
        <p:grpSpPr bwMode="auto">
          <a:xfrm>
            <a:off x="1971675" y="4716463"/>
            <a:ext cx="539750" cy="539750"/>
            <a:chOff x="1020" y="2153"/>
            <a:chExt cx="340" cy="340"/>
          </a:xfrm>
        </p:grpSpPr>
        <p:sp>
          <p:nvSpPr>
            <p:cNvPr id="35860" name="Text Box 12"/>
            <p:cNvSpPr txBox="1">
              <a:spLocks noChangeArrowheads="1"/>
            </p:cNvSpPr>
            <p:nvPr/>
          </p:nvSpPr>
          <p:spPr bwMode="auto">
            <a:xfrm>
              <a:off x="1020" y="2153"/>
              <a:ext cx="340" cy="340"/>
            </a:xfrm>
            <a:prstGeom prst="rect">
              <a:avLst/>
            </a:prstGeom>
            <a:noFill/>
            <a:ln w="12700">
              <a:noFill/>
              <a:miter lim="800000"/>
              <a:headEnd/>
              <a:tailEnd/>
            </a:ln>
          </p:spPr>
          <p:txBody>
            <a:bodyPr anchor="ctr" anchorCtr="1"/>
            <a:lstStyle/>
            <a:p>
              <a:pPr>
                <a:spcBef>
                  <a:spcPct val="50000"/>
                </a:spcBef>
              </a:pPr>
              <a:r>
                <a:rPr lang="de-DE" i="1">
                  <a:latin typeface="Tahoma" pitchFamily="-106" charset="0"/>
                </a:rPr>
                <a:t>T</a:t>
              </a:r>
              <a:r>
                <a:rPr lang="de-DE" i="1" baseline="-25000">
                  <a:latin typeface="Tahoma" pitchFamily="-106" charset="0"/>
                </a:rPr>
                <a:t>3</a:t>
              </a:r>
              <a:endParaRPr lang="de-DE" i="1">
                <a:latin typeface="Tahoma" pitchFamily="-106" charset="0"/>
              </a:endParaRPr>
            </a:p>
          </p:txBody>
        </p:sp>
        <p:sp>
          <p:nvSpPr>
            <p:cNvPr id="35861" name="Oval 13"/>
            <p:cNvSpPr>
              <a:spLocks noChangeArrowheads="1"/>
            </p:cNvSpPr>
            <p:nvPr/>
          </p:nvSpPr>
          <p:spPr bwMode="auto">
            <a:xfrm>
              <a:off x="1020" y="2153"/>
              <a:ext cx="340" cy="340"/>
            </a:xfrm>
            <a:prstGeom prst="ellipse">
              <a:avLst/>
            </a:prstGeom>
            <a:noFill/>
            <a:ln w="12700">
              <a:solidFill>
                <a:schemeClr val="tx1"/>
              </a:solidFill>
              <a:round/>
              <a:headEnd/>
              <a:tailEnd/>
            </a:ln>
          </p:spPr>
          <p:txBody>
            <a:bodyPr wrap="none" anchor="ctr">
              <a:spAutoFit/>
            </a:bodyPr>
            <a:lstStyle/>
            <a:p>
              <a:endParaRPr lang="de-DE"/>
            </a:p>
          </p:txBody>
        </p:sp>
      </p:grpSp>
      <p:grpSp>
        <p:nvGrpSpPr>
          <p:cNvPr id="35847" name="Group 14"/>
          <p:cNvGrpSpPr>
            <a:grpSpLocks/>
          </p:cNvGrpSpPr>
          <p:nvPr/>
        </p:nvGrpSpPr>
        <p:grpSpPr bwMode="auto">
          <a:xfrm>
            <a:off x="3411538" y="3997325"/>
            <a:ext cx="539750" cy="539750"/>
            <a:chOff x="1020" y="2153"/>
            <a:chExt cx="340" cy="340"/>
          </a:xfrm>
        </p:grpSpPr>
        <p:sp>
          <p:nvSpPr>
            <p:cNvPr id="35858" name="Text Box 15"/>
            <p:cNvSpPr txBox="1">
              <a:spLocks noChangeArrowheads="1"/>
            </p:cNvSpPr>
            <p:nvPr/>
          </p:nvSpPr>
          <p:spPr bwMode="auto">
            <a:xfrm>
              <a:off x="1020" y="2153"/>
              <a:ext cx="340" cy="340"/>
            </a:xfrm>
            <a:prstGeom prst="rect">
              <a:avLst/>
            </a:prstGeom>
            <a:noFill/>
            <a:ln w="12700">
              <a:noFill/>
              <a:miter lim="800000"/>
              <a:headEnd/>
              <a:tailEnd/>
            </a:ln>
          </p:spPr>
          <p:txBody>
            <a:bodyPr anchor="ctr" anchorCtr="1"/>
            <a:lstStyle/>
            <a:p>
              <a:pPr>
                <a:spcBef>
                  <a:spcPct val="50000"/>
                </a:spcBef>
              </a:pPr>
              <a:r>
                <a:rPr lang="de-DE" i="1">
                  <a:latin typeface="Tahoma" pitchFamily="-106" charset="0"/>
                </a:rPr>
                <a:t>T</a:t>
              </a:r>
              <a:r>
                <a:rPr lang="de-DE" i="1" baseline="-25000">
                  <a:latin typeface="Tahoma" pitchFamily="-106" charset="0"/>
                </a:rPr>
                <a:t>5</a:t>
              </a:r>
              <a:endParaRPr lang="de-DE" i="1">
                <a:latin typeface="Tahoma" pitchFamily="-106" charset="0"/>
              </a:endParaRPr>
            </a:p>
          </p:txBody>
        </p:sp>
        <p:sp>
          <p:nvSpPr>
            <p:cNvPr id="35859" name="Oval 16"/>
            <p:cNvSpPr>
              <a:spLocks noChangeArrowheads="1"/>
            </p:cNvSpPr>
            <p:nvPr/>
          </p:nvSpPr>
          <p:spPr bwMode="auto">
            <a:xfrm>
              <a:off x="1020" y="2153"/>
              <a:ext cx="340" cy="340"/>
            </a:xfrm>
            <a:prstGeom prst="ellipse">
              <a:avLst/>
            </a:prstGeom>
            <a:noFill/>
            <a:ln w="12700">
              <a:solidFill>
                <a:schemeClr val="tx1"/>
              </a:solidFill>
              <a:round/>
              <a:headEnd/>
              <a:tailEnd/>
            </a:ln>
          </p:spPr>
          <p:txBody>
            <a:bodyPr wrap="none" anchor="ctr">
              <a:spAutoFit/>
            </a:bodyPr>
            <a:lstStyle/>
            <a:p>
              <a:endParaRPr lang="de-DE"/>
            </a:p>
          </p:txBody>
        </p:sp>
      </p:grpSp>
      <p:grpSp>
        <p:nvGrpSpPr>
          <p:cNvPr id="35848" name="Group 17"/>
          <p:cNvGrpSpPr>
            <a:grpSpLocks/>
          </p:cNvGrpSpPr>
          <p:nvPr/>
        </p:nvGrpSpPr>
        <p:grpSpPr bwMode="auto">
          <a:xfrm>
            <a:off x="1971675" y="3276600"/>
            <a:ext cx="539750" cy="539750"/>
            <a:chOff x="1020" y="2153"/>
            <a:chExt cx="340" cy="340"/>
          </a:xfrm>
        </p:grpSpPr>
        <p:sp>
          <p:nvSpPr>
            <p:cNvPr id="35856" name="Text Box 18"/>
            <p:cNvSpPr txBox="1">
              <a:spLocks noChangeArrowheads="1"/>
            </p:cNvSpPr>
            <p:nvPr/>
          </p:nvSpPr>
          <p:spPr bwMode="auto">
            <a:xfrm>
              <a:off x="1020" y="2153"/>
              <a:ext cx="340" cy="340"/>
            </a:xfrm>
            <a:prstGeom prst="rect">
              <a:avLst/>
            </a:prstGeom>
            <a:noFill/>
            <a:ln w="12700">
              <a:noFill/>
              <a:miter lim="800000"/>
              <a:headEnd/>
              <a:tailEnd/>
            </a:ln>
          </p:spPr>
          <p:txBody>
            <a:bodyPr anchor="ctr" anchorCtr="1"/>
            <a:lstStyle/>
            <a:p>
              <a:pPr>
                <a:spcBef>
                  <a:spcPct val="50000"/>
                </a:spcBef>
              </a:pPr>
              <a:r>
                <a:rPr lang="de-DE" i="1">
                  <a:latin typeface="Tahoma" pitchFamily="-106" charset="0"/>
                </a:rPr>
                <a:t>T</a:t>
              </a:r>
              <a:r>
                <a:rPr lang="de-DE" i="1" baseline="-25000">
                  <a:latin typeface="Tahoma" pitchFamily="-106" charset="0"/>
                </a:rPr>
                <a:t>2</a:t>
              </a:r>
              <a:endParaRPr lang="de-DE" i="1">
                <a:latin typeface="Tahoma" pitchFamily="-106" charset="0"/>
              </a:endParaRPr>
            </a:p>
          </p:txBody>
        </p:sp>
        <p:sp>
          <p:nvSpPr>
            <p:cNvPr id="35857" name="Oval 19"/>
            <p:cNvSpPr>
              <a:spLocks noChangeArrowheads="1"/>
            </p:cNvSpPr>
            <p:nvPr/>
          </p:nvSpPr>
          <p:spPr bwMode="auto">
            <a:xfrm>
              <a:off x="1020" y="2153"/>
              <a:ext cx="340" cy="340"/>
            </a:xfrm>
            <a:prstGeom prst="ellipse">
              <a:avLst/>
            </a:prstGeom>
            <a:noFill/>
            <a:ln w="12700">
              <a:solidFill>
                <a:schemeClr val="tx1"/>
              </a:solidFill>
              <a:round/>
              <a:headEnd/>
              <a:tailEnd/>
            </a:ln>
          </p:spPr>
          <p:txBody>
            <a:bodyPr wrap="none" anchor="ctr">
              <a:spAutoFit/>
            </a:bodyPr>
            <a:lstStyle/>
            <a:p>
              <a:endParaRPr lang="de-DE"/>
            </a:p>
          </p:txBody>
        </p:sp>
      </p:grpSp>
      <p:cxnSp>
        <p:nvCxnSpPr>
          <p:cNvPr id="35849" name="AutoShape 21"/>
          <p:cNvCxnSpPr>
            <a:cxnSpLocks noChangeShapeType="1"/>
            <a:stCxn id="35861" idx="2"/>
            <a:endCxn id="35863" idx="6"/>
          </p:cNvCxnSpPr>
          <p:nvPr/>
        </p:nvCxnSpPr>
        <p:spPr bwMode="auto">
          <a:xfrm flipH="1">
            <a:off x="1073150" y="4986338"/>
            <a:ext cx="898525" cy="0"/>
          </a:xfrm>
          <a:prstGeom prst="straightConnector1">
            <a:avLst/>
          </a:prstGeom>
          <a:noFill/>
          <a:ln w="12700">
            <a:solidFill>
              <a:schemeClr val="tx1"/>
            </a:solidFill>
            <a:round/>
            <a:headEnd/>
            <a:tailEnd type="triangle" w="med" len="med"/>
          </a:ln>
        </p:spPr>
      </p:cxnSp>
      <p:cxnSp>
        <p:nvCxnSpPr>
          <p:cNvPr id="35850" name="AutoShape 22"/>
          <p:cNvCxnSpPr>
            <a:cxnSpLocks noChangeShapeType="1"/>
            <a:stCxn id="35865" idx="6"/>
            <a:endCxn id="35857" idx="2"/>
          </p:cNvCxnSpPr>
          <p:nvPr/>
        </p:nvCxnSpPr>
        <p:spPr bwMode="auto">
          <a:xfrm>
            <a:off x="1073150" y="3546475"/>
            <a:ext cx="898525" cy="0"/>
          </a:xfrm>
          <a:prstGeom prst="straightConnector1">
            <a:avLst/>
          </a:prstGeom>
          <a:noFill/>
          <a:ln w="12700">
            <a:solidFill>
              <a:schemeClr val="tx1"/>
            </a:solidFill>
            <a:round/>
            <a:headEnd/>
            <a:tailEnd type="triangle" w="med" len="med"/>
          </a:ln>
        </p:spPr>
      </p:cxnSp>
      <p:cxnSp>
        <p:nvCxnSpPr>
          <p:cNvPr id="35851" name="AutoShape 23"/>
          <p:cNvCxnSpPr>
            <a:cxnSpLocks noChangeShapeType="1"/>
            <a:stCxn id="35857" idx="4"/>
            <a:endCxn id="35861" idx="0"/>
          </p:cNvCxnSpPr>
          <p:nvPr/>
        </p:nvCxnSpPr>
        <p:spPr bwMode="auto">
          <a:xfrm>
            <a:off x="2241550" y="3816350"/>
            <a:ext cx="0" cy="900113"/>
          </a:xfrm>
          <a:prstGeom prst="straightConnector1">
            <a:avLst/>
          </a:prstGeom>
          <a:noFill/>
          <a:ln w="12700">
            <a:solidFill>
              <a:schemeClr val="tx1"/>
            </a:solidFill>
            <a:round/>
            <a:headEnd/>
            <a:tailEnd type="triangle" w="med" len="med"/>
          </a:ln>
        </p:spPr>
      </p:cxnSp>
      <p:cxnSp>
        <p:nvCxnSpPr>
          <p:cNvPr id="35852" name="AutoShape 24"/>
          <p:cNvCxnSpPr>
            <a:cxnSpLocks noChangeShapeType="1"/>
            <a:stCxn id="35861" idx="7"/>
            <a:endCxn id="35859" idx="3"/>
          </p:cNvCxnSpPr>
          <p:nvPr/>
        </p:nvCxnSpPr>
        <p:spPr bwMode="auto">
          <a:xfrm flipV="1">
            <a:off x="2432050" y="4457700"/>
            <a:ext cx="1058863" cy="338138"/>
          </a:xfrm>
          <a:prstGeom prst="straightConnector1">
            <a:avLst/>
          </a:prstGeom>
          <a:noFill/>
          <a:ln w="12700">
            <a:solidFill>
              <a:schemeClr val="tx1"/>
            </a:solidFill>
            <a:round/>
            <a:headEnd/>
            <a:tailEnd type="triangle" w="med" len="med"/>
          </a:ln>
        </p:spPr>
      </p:cxnSp>
      <p:cxnSp>
        <p:nvCxnSpPr>
          <p:cNvPr id="35853" name="AutoShape 25"/>
          <p:cNvCxnSpPr>
            <a:cxnSpLocks noChangeShapeType="1"/>
            <a:stCxn id="35859" idx="1"/>
            <a:endCxn id="35857" idx="5"/>
          </p:cNvCxnSpPr>
          <p:nvPr/>
        </p:nvCxnSpPr>
        <p:spPr bwMode="auto">
          <a:xfrm flipH="1" flipV="1">
            <a:off x="2432050" y="3736975"/>
            <a:ext cx="1058863" cy="339725"/>
          </a:xfrm>
          <a:prstGeom prst="straightConnector1">
            <a:avLst/>
          </a:prstGeom>
          <a:noFill/>
          <a:ln w="12700">
            <a:solidFill>
              <a:schemeClr val="tx1"/>
            </a:solidFill>
            <a:round/>
            <a:headEnd/>
            <a:tailEnd type="triangle" w="med" len="med"/>
          </a:ln>
        </p:spPr>
      </p:cxnSp>
      <p:sp>
        <p:nvSpPr>
          <p:cNvPr id="35854" name="Rectangle 27"/>
          <p:cNvSpPr>
            <a:spLocks noChangeArrowheads="1"/>
          </p:cNvSpPr>
          <p:nvPr/>
        </p:nvSpPr>
        <p:spPr bwMode="auto">
          <a:xfrm>
            <a:off x="0" y="5334000"/>
            <a:ext cx="9144000" cy="1295400"/>
          </a:xfrm>
          <a:prstGeom prst="rect">
            <a:avLst/>
          </a:prstGeom>
          <a:noFill/>
          <a:ln w="9525">
            <a:noFill/>
            <a:miter lim="800000"/>
            <a:headEnd/>
            <a:tailEnd/>
          </a:ln>
        </p:spPr>
        <p:txBody>
          <a:bodyPr/>
          <a:lstStyle/>
          <a:p>
            <a:pPr marL="342900" indent="-342900" algn="l">
              <a:lnSpc>
                <a:spcPct val="150000"/>
              </a:lnSpc>
              <a:spcBef>
                <a:spcPct val="20000"/>
              </a:spcBef>
              <a:buClr>
                <a:schemeClr val="accent2"/>
              </a:buClr>
              <a:buFont typeface="Webdings" pitchFamily="-106" charset="2"/>
              <a:buChar char="="/>
            </a:pPr>
            <a:r>
              <a:rPr kumimoji="1" lang="de-DE">
                <a:latin typeface="Tahoma" pitchFamily="-106" charset="0"/>
              </a:rPr>
              <a:t>beide Zyklen können durch Rücksetzen von </a:t>
            </a:r>
            <a:r>
              <a:rPr kumimoji="1" lang="de-DE" i="1">
                <a:latin typeface="Tahoma" pitchFamily="-106" charset="0"/>
              </a:rPr>
              <a:t>T</a:t>
            </a:r>
            <a:r>
              <a:rPr kumimoji="1" lang="de-DE" i="1" baseline="-25000">
                <a:latin typeface="Tahoma" pitchFamily="-106" charset="0"/>
              </a:rPr>
              <a:t>3</a:t>
            </a:r>
            <a:r>
              <a:rPr kumimoji="1" lang="de-DE">
                <a:latin typeface="Tahoma" pitchFamily="-106" charset="0"/>
              </a:rPr>
              <a:t> „gelöst“ werden</a:t>
            </a:r>
          </a:p>
          <a:p>
            <a:pPr marL="342900" indent="-342900" algn="l">
              <a:lnSpc>
                <a:spcPct val="150000"/>
              </a:lnSpc>
              <a:spcBef>
                <a:spcPct val="20000"/>
              </a:spcBef>
              <a:buClr>
                <a:schemeClr val="accent2"/>
              </a:buClr>
              <a:buFont typeface="Webdings" pitchFamily="-106" charset="2"/>
              <a:buChar char="="/>
            </a:pPr>
            <a:r>
              <a:rPr kumimoji="1" lang="de-DE">
                <a:latin typeface="Tahoma" pitchFamily="-106" charset="0"/>
              </a:rPr>
              <a:t>Zyklenerkennung durch Tiefensuche im Wartegraphen</a:t>
            </a:r>
          </a:p>
        </p:txBody>
      </p:sp>
      <p:cxnSp>
        <p:nvCxnSpPr>
          <p:cNvPr id="35855" name="AutoShape 29"/>
          <p:cNvCxnSpPr>
            <a:cxnSpLocks noChangeShapeType="1"/>
            <a:stCxn id="35863" idx="0"/>
            <a:endCxn id="35865" idx="4"/>
          </p:cNvCxnSpPr>
          <p:nvPr/>
        </p:nvCxnSpPr>
        <p:spPr bwMode="auto">
          <a:xfrm flipV="1">
            <a:off x="803275" y="3816350"/>
            <a:ext cx="0" cy="900113"/>
          </a:xfrm>
          <a:prstGeom prst="straightConnector1">
            <a:avLst/>
          </a:prstGeom>
          <a:noFill/>
          <a:ln w="12700">
            <a:solidFill>
              <a:schemeClr val="tx1"/>
            </a:solidFill>
            <a:round/>
            <a:headEnd/>
            <a:tailEnd type="triangle" w="med" len="med"/>
          </a:ln>
        </p:spPr>
      </p:cxn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de-DE" smtClean="0"/>
              <a:t>Verständnisfragen</a:t>
            </a:r>
          </a:p>
        </p:txBody>
      </p:sp>
      <p:sp>
        <p:nvSpPr>
          <p:cNvPr id="36867" name="Rectangle 3"/>
          <p:cNvSpPr>
            <a:spLocks noGrp="1" noChangeArrowheads="1"/>
          </p:cNvSpPr>
          <p:nvPr>
            <p:ph type="body" idx="1"/>
          </p:nvPr>
        </p:nvSpPr>
        <p:spPr/>
        <p:txBody>
          <a:bodyPr/>
          <a:lstStyle/>
          <a:p>
            <a:r>
              <a:rPr lang="de-DE" smtClean="0"/>
              <a:t>Commit-Reihenfolge</a:t>
            </a:r>
          </a:p>
          <a:p>
            <a:pPr lvl="1"/>
            <a:r>
              <a:rPr lang="de-DE" smtClean="0"/>
              <a:t>Serielle Anordnung</a:t>
            </a:r>
          </a:p>
          <a:p>
            <a:pPr lvl="1"/>
            <a:endParaRPr lang="de-DE" smtClean="0"/>
          </a:p>
          <a:p>
            <a:pPr lvl="1"/>
            <a:endParaRPr lang="de-DE" smtClean="0"/>
          </a:p>
          <a:p>
            <a:pPr lvl="1"/>
            <a:endParaRPr lang="de-DE" smtClean="0"/>
          </a:p>
          <a:p>
            <a:pPr lvl="1"/>
            <a:endParaRPr lang="de-DE" smtClean="0"/>
          </a:p>
          <a:p>
            <a:pPr lvl="1"/>
            <a:endParaRPr lang="de-DE" smtClean="0"/>
          </a:p>
          <a:p>
            <a:r>
              <a:rPr lang="de-DE" smtClean="0"/>
              <a:t>Beziehung zwischen Wartegraph und SG</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nchor="ctr" anchorCtr="1"/>
          <a:lstStyle/>
          <a:p>
            <a:pPr algn="ctr"/>
            <a:r>
              <a:rPr lang="de-DE" smtClean="0"/>
              <a:t>Preclaiming zur </a:t>
            </a:r>
            <a:br>
              <a:rPr lang="de-DE" smtClean="0"/>
            </a:br>
            <a:r>
              <a:rPr lang="de-DE" smtClean="0"/>
              <a:t>Vermeidung von Verklemmungen</a:t>
            </a:r>
          </a:p>
        </p:txBody>
      </p:sp>
      <p:sp>
        <p:nvSpPr>
          <p:cNvPr id="37891" name="Rectangle 3"/>
          <p:cNvSpPr>
            <a:spLocks noGrp="1" noChangeArrowheads="1"/>
          </p:cNvSpPr>
          <p:nvPr>
            <p:ph type="body" idx="1"/>
          </p:nvPr>
        </p:nvSpPr>
        <p:spPr>
          <a:xfrm>
            <a:off x="0" y="1219200"/>
            <a:ext cx="9144000" cy="912813"/>
          </a:xfrm>
        </p:spPr>
        <p:txBody>
          <a:bodyPr/>
          <a:lstStyle/>
          <a:p>
            <a:pPr marL="0" indent="0">
              <a:buFont typeface="Webdings" pitchFamily="-106" charset="2"/>
              <a:buNone/>
            </a:pPr>
            <a:r>
              <a:rPr lang="de-DE" b="1" smtClean="0"/>
              <a:t>Preclaiming in Verbindung mit dem strengen 2 PL-Protokoll</a:t>
            </a:r>
          </a:p>
        </p:txBody>
      </p:sp>
      <p:sp>
        <p:nvSpPr>
          <p:cNvPr id="37892" name="Text Box 4"/>
          <p:cNvSpPr txBox="1">
            <a:spLocks noChangeArrowheads="1"/>
          </p:cNvSpPr>
          <p:nvPr/>
        </p:nvSpPr>
        <p:spPr bwMode="auto">
          <a:xfrm>
            <a:off x="152400" y="2286000"/>
            <a:ext cx="1600200" cy="457200"/>
          </a:xfrm>
          <a:prstGeom prst="rect">
            <a:avLst/>
          </a:prstGeom>
          <a:noFill/>
          <a:ln w="12700">
            <a:noFill/>
            <a:miter lim="800000"/>
            <a:headEnd/>
            <a:tailEnd/>
          </a:ln>
        </p:spPr>
        <p:txBody>
          <a:bodyPr>
            <a:spAutoFit/>
          </a:bodyPr>
          <a:lstStyle/>
          <a:p>
            <a:pPr>
              <a:spcBef>
                <a:spcPct val="50000"/>
              </a:spcBef>
            </a:pPr>
            <a:r>
              <a:rPr lang="de-DE">
                <a:latin typeface="Tahoma" pitchFamily="-106" charset="0"/>
              </a:rPr>
              <a:t>#Sperren</a:t>
            </a:r>
          </a:p>
        </p:txBody>
      </p:sp>
      <p:cxnSp>
        <p:nvCxnSpPr>
          <p:cNvPr id="37893" name="AutoShape 5"/>
          <p:cNvCxnSpPr>
            <a:cxnSpLocks noChangeShapeType="1"/>
            <a:stCxn id="37899" idx="1"/>
            <a:endCxn id="37892" idx="3"/>
          </p:cNvCxnSpPr>
          <p:nvPr/>
        </p:nvCxnSpPr>
        <p:spPr bwMode="auto">
          <a:xfrm flipH="1" flipV="1">
            <a:off x="1752600" y="2514600"/>
            <a:ext cx="20638" cy="3551238"/>
          </a:xfrm>
          <a:prstGeom prst="straightConnector1">
            <a:avLst/>
          </a:prstGeom>
          <a:noFill/>
          <a:ln w="12700">
            <a:solidFill>
              <a:schemeClr val="tx1"/>
            </a:solidFill>
            <a:round/>
            <a:headEnd/>
            <a:tailEnd type="triangle" w="med" len="med"/>
          </a:ln>
        </p:spPr>
      </p:cxnSp>
      <p:sp>
        <p:nvSpPr>
          <p:cNvPr id="37894" name="Text Box 6"/>
          <p:cNvSpPr txBox="1">
            <a:spLocks noChangeArrowheads="1"/>
          </p:cNvSpPr>
          <p:nvPr/>
        </p:nvSpPr>
        <p:spPr bwMode="auto">
          <a:xfrm>
            <a:off x="7781925" y="5867400"/>
            <a:ext cx="1001713" cy="457200"/>
          </a:xfrm>
          <a:prstGeom prst="rect">
            <a:avLst/>
          </a:prstGeom>
          <a:noFill/>
          <a:ln w="12700">
            <a:noFill/>
            <a:miter lim="800000"/>
            <a:headEnd/>
            <a:tailEnd/>
          </a:ln>
        </p:spPr>
        <p:txBody>
          <a:bodyPr>
            <a:spAutoFit/>
          </a:bodyPr>
          <a:lstStyle/>
          <a:p>
            <a:pPr>
              <a:spcBef>
                <a:spcPct val="50000"/>
              </a:spcBef>
            </a:pPr>
            <a:r>
              <a:rPr lang="de-DE">
                <a:latin typeface="Tahoma" pitchFamily="-106" charset="0"/>
              </a:rPr>
              <a:t>Zeit</a:t>
            </a:r>
          </a:p>
        </p:txBody>
      </p:sp>
      <p:cxnSp>
        <p:nvCxnSpPr>
          <p:cNvPr id="37895" name="AutoShape 7"/>
          <p:cNvCxnSpPr>
            <a:cxnSpLocks noChangeShapeType="1"/>
            <a:endCxn id="37894" idx="0"/>
          </p:cNvCxnSpPr>
          <p:nvPr/>
        </p:nvCxnSpPr>
        <p:spPr bwMode="auto">
          <a:xfrm>
            <a:off x="1773238" y="5867400"/>
            <a:ext cx="6510337" cy="0"/>
          </a:xfrm>
          <a:prstGeom prst="straightConnector1">
            <a:avLst/>
          </a:prstGeom>
          <a:noFill/>
          <a:ln w="12700">
            <a:solidFill>
              <a:schemeClr val="tx1"/>
            </a:solidFill>
            <a:round/>
            <a:headEnd/>
            <a:tailEnd type="triangle" w="med" len="med"/>
          </a:ln>
        </p:spPr>
      </p:cxnSp>
      <p:cxnSp>
        <p:nvCxnSpPr>
          <p:cNvPr id="37896" name="AutoShape 10"/>
          <p:cNvCxnSpPr>
            <a:cxnSpLocks noChangeShapeType="1"/>
            <a:stCxn id="37899" idx="0"/>
            <a:endCxn id="37898" idx="1"/>
          </p:cNvCxnSpPr>
          <p:nvPr/>
        </p:nvCxnSpPr>
        <p:spPr bwMode="auto">
          <a:xfrm flipV="1">
            <a:off x="2220913" y="3200400"/>
            <a:ext cx="0" cy="2667000"/>
          </a:xfrm>
          <a:prstGeom prst="straightConnector1">
            <a:avLst/>
          </a:prstGeom>
          <a:noFill/>
          <a:ln w="12700">
            <a:solidFill>
              <a:srgbClr val="008000"/>
            </a:solidFill>
            <a:round/>
            <a:headEnd/>
            <a:tailEnd/>
          </a:ln>
        </p:spPr>
      </p:cxnSp>
      <p:cxnSp>
        <p:nvCxnSpPr>
          <p:cNvPr id="37897" name="AutoShape 11"/>
          <p:cNvCxnSpPr>
            <a:cxnSpLocks noChangeShapeType="1"/>
            <a:stCxn id="37898" idx="0"/>
            <a:endCxn id="37900" idx="0"/>
          </p:cNvCxnSpPr>
          <p:nvPr/>
        </p:nvCxnSpPr>
        <p:spPr bwMode="auto">
          <a:xfrm>
            <a:off x="7486650" y="3200400"/>
            <a:ext cx="1588" cy="2667000"/>
          </a:xfrm>
          <a:prstGeom prst="straightConnector1">
            <a:avLst/>
          </a:prstGeom>
          <a:noFill/>
          <a:ln w="12700">
            <a:solidFill>
              <a:srgbClr val="FF0000"/>
            </a:solidFill>
            <a:round/>
            <a:headEnd/>
            <a:tailEnd/>
          </a:ln>
        </p:spPr>
      </p:cxnSp>
      <p:sp>
        <p:nvSpPr>
          <p:cNvPr id="37898" name="Line 12"/>
          <p:cNvSpPr>
            <a:spLocks noChangeShapeType="1"/>
          </p:cNvSpPr>
          <p:nvPr/>
        </p:nvSpPr>
        <p:spPr bwMode="auto">
          <a:xfrm flipH="1" flipV="1">
            <a:off x="2219325" y="3200400"/>
            <a:ext cx="5265738" cy="0"/>
          </a:xfrm>
          <a:prstGeom prst="line">
            <a:avLst/>
          </a:prstGeom>
          <a:noFill/>
          <a:ln w="12700">
            <a:solidFill>
              <a:schemeClr val="tx1"/>
            </a:solidFill>
            <a:round/>
            <a:headEnd/>
            <a:tailEnd/>
          </a:ln>
        </p:spPr>
        <p:txBody>
          <a:bodyPr>
            <a:spAutoFit/>
          </a:bodyPr>
          <a:lstStyle/>
          <a:p>
            <a:endParaRPr lang="de-DE"/>
          </a:p>
        </p:txBody>
      </p:sp>
      <p:sp>
        <p:nvSpPr>
          <p:cNvPr id="37899" name="Text Box 14"/>
          <p:cNvSpPr txBox="1">
            <a:spLocks noChangeArrowheads="1"/>
          </p:cNvSpPr>
          <p:nvPr/>
        </p:nvSpPr>
        <p:spPr bwMode="auto">
          <a:xfrm>
            <a:off x="1773238" y="5867400"/>
            <a:ext cx="893762" cy="396875"/>
          </a:xfrm>
          <a:prstGeom prst="rect">
            <a:avLst/>
          </a:prstGeom>
          <a:noFill/>
          <a:ln w="12700">
            <a:noFill/>
            <a:miter lim="800000"/>
            <a:headEnd/>
            <a:tailEnd/>
          </a:ln>
        </p:spPr>
        <p:txBody>
          <a:bodyPr>
            <a:spAutoFit/>
          </a:bodyPr>
          <a:lstStyle/>
          <a:p>
            <a:pPr>
              <a:spcBef>
                <a:spcPct val="50000"/>
              </a:spcBef>
            </a:pPr>
            <a:r>
              <a:rPr lang="de-DE" sz="2000">
                <a:latin typeface="Tahoma" pitchFamily="-106" charset="0"/>
              </a:rPr>
              <a:t>BOT</a:t>
            </a:r>
          </a:p>
        </p:txBody>
      </p:sp>
      <p:sp>
        <p:nvSpPr>
          <p:cNvPr id="37900" name="Text Box 15"/>
          <p:cNvSpPr txBox="1">
            <a:spLocks noChangeArrowheads="1"/>
          </p:cNvSpPr>
          <p:nvPr/>
        </p:nvSpPr>
        <p:spPr bwMode="auto">
          <a:xfrm>
            <a:off x="7086600" y="5867400"/>
            <a:ext cx="803275" cy="396875"/>
          </a:xfrm>
          <a:prstGeom prst="rect">
            <a:avLst/>
          </a:prstGeom>
          <a:noFill/>
          <a:ln w="12700">
            <a:noFill/>
            <a:miter lim="800000"/>
            <a:headEnd/>
            <a:tailEnd/>
          </a:ln>
        </p:spPr>
        <p:txBody>
          <a:bodyPr>
            <a:spAutoFit/>
          </a:bodyPr>
          <a:lstStyle/>
          <a:p>
            <a:pPr>
              <a:spcBef>
                <a:spcPct val="50000"/>
              </a:spcBef>
            </a:pPr>
            <a:r>
              <a:rPr lang="de-DE" sz="2000">
                <a:latin typeface="Tahoma" pitchFamily="-106" charset="0"/>
              </a:rPr>
              <a:t>EOT</a:t>
            </a: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nchor="ctr" anchorCtr="1"/>
          <a:lstStyle/>
          <a:p>
            <a:pPr algn="ctr"/>
            <a:r>
              <a:rPr lang="de-DE" smtClean="0"/>
              <a:t>Verklemmungsvermeidung </a:t>
            </a:r>
            <a:br>
              <a:rPr lang="de-DE" smtClean="0"/>
            </a:br>
            <a:r>
              <a:rPr lang="de-DE" smtClean="0"/>
              <a:t>durch Zeitstempel</a:t>
            </a:r>
          </a:p>
        </p:txBody>
      </p:sp>
      <p:sp>
        <p:nvSpPr>
          <p:cNvPr id="38915" name="Rectangle 3"/>
          <p:cNvSpPr>
            <a:spLocks noGrp="1" noChangeArrowheads="1"/>
          </p:cNvSpPr>
          <p:nvPr>
            <p:ph type="body" idx="1"/>
          </p:nvPr>
        </p:nvSpPr>
        <p:spPr/>
        <p:txBody>
          <a:bodyPr/>
          <a:lstStyle/>
          <a:p>
            <a:r>
              <a:rPr lang="de-DE" smtClean="0"/>
              <a:t>Jeder Transaktion wird ein eindeutiger Zeitstempel (TS) zugeordnet</a:t>
            </a:r>
          </a:p>
          <a:p>
            <a:r>
              <a:rPr lang="de-DE" smtClean="0"/>
              <a:t>ältere TAs haben einen kleineren Zeitstempel als jüngere TAs </a:t>
            </a:r>
          </a:p>
          <a:p>
            <a:r>
              <a:rPr lang="de-DE" smtClean="0"/>
              <a:t>TAs dürfen nicht mehr „bedingungslos“ auf eine Sperre warten</a:t>
            </a:r>
          </a:p>
          <a:p>
            <a:pPr>
              <a:buFont typeface="Webdings" pitchFamily="-106" charset="2"/>
              <a:buNone/>
            </a:pPr>
            <a:r>
              <a:rPr lang="de-DE" b="1" smtClean="0">
                <a:solidFill>
                  <a:srgbClr val="CC0099"/>
                </a:solidFill>
              </a:rPr>
              <a:t>wound-wait Strategie</a:t>
            </a:r>
          </a:p>
          <a:p>
            <a:r>
              <a:rPr lang="de-DE" i="1" smtClean="0"/>
              <a:t>T</a:t>
            </a:r>
            <a:r>
              <a:rPr lang="de-DE" i="1" baseline="-25000" smtClean="0"/>
              <a:t>1</a:t>
            </a:r>
            <a:r>
              <a:rPr lang="de-DE" smtClean="0"/>
              <a:t> will Sperre erwerben, die von </a:t>
            </a:r>
            <a:r>
              <a:rPr lang="de-DE" i="1" smtClean="0"/>
              <a:t>T</a:t>
            </a:r>
            <a:r>
              <a:rPr lang="de-DE" i="1" baseline="-25000" smtClean="0"/>
              <a:t>2</a:t>
            </a:r>
            <a:r>
              <a:rPr lang="de-DE" smtClean="0"/>
              <a:t> gehalten wird.</a:t>
            </a:r>
          </a:p>
          <a:p>
            <a:r>
              <a:rPr lang="de-DE" smtClean="0"/>
              <a:t>Wenn </a:t>
            </a:r>
            <a:r>
              <a:rPr lang="de-DE" i="1" smtClean="0"/>
              <a:t>T</a:t>
            </a:r>
            <a:r>
              <a:rPr lang="de-DE" i="1" baseline="-25000" smtClean="0"/>
              <a:t>1</a:t>
            </a:r>
            <a:r>
              <a:rPr lang="de-DE" smtClean="0"/>
              <a:t> älter als </a:t>
            </a:r>
            <a:r>
              <a:rPr lang="de-DE" i="1" smtClean="0"/>
              <a:t>T</a:t>
            </a:r>
            <a:r>
              <a:rPr lang="de-DE" i="1" baseline="-25000" smtClean="0"/>
              <a:t>2</a:t>
            </a:r>
            <a:r>
              <a:rPr lang="de-DE" smtClean="0"/>
              <a:t> ist, wird </a:t>
            </a:r>
            <a:r>
              <a:rPr lang="de-DE" i="1" smtClean="0"/>
              <a:t>T</a:t>
            </a:r>
            <a:r>
              <a:rPr lang="de-DE" i="1" baseline="-25000" smtClean="0"/>
              <a:t>2</a:t>
            </a:r>
            <a:r>
              <a:rPr lang="de-DE" smtClean="0"/>
              <a:t> abgebrochen und zurückgesetzt, so dass </a:t>
            </a:r>
            <a:r>
              <a:rPr lang="de-DE" i="1" smtClean="0"/>
              <a:t>T</a:t>
            </a:r>
            <a:r>
              <a:rPr lang="de-DE" i="1" baseline="-25000" smtClean="0"/>
              <a:t>1</a:t>
            </a:r>
            <a:r>
              <a:rPr lang="de-DE" smtClean="0"/>
              <a:t> weiterlaufen kann.</a:t>
            </a:r>
          </a:p>
          <a:p>
            <a:r>
              <a:rPr lang="de-DE" smtClean="0"/>
              <a:t>Sonst wartet </a:t>
            </a:r>
            <a:r>
              <a:rPr lang="de-DE" i="1" smtClean="0"/>
              <a:t>T</a:t>
            </a:r>
            <a:r>
              <a:rPr lang="de-DE" i="1" baseline="-25000" smtClean="0"/>
              <a:t>1 </a:t>
            </a:r>
            <a:r>
              <a:rPr lang="de-DE" smtClean="0"/>
              <a:t>auf die Freigabe der Sperre durch </a:t>
            </a:r>
            <a:r>
              <a:rPr lang="de-DE" i="1" smtClean="0"/>
              <a:t>T</a:t>
            </a:r>
            <a:r>
              <a:rPr lang="de-DE" i="1" baseline="-25000" smtClean="0"/>
              <a:t>2</a:t>
            </a:r>
            <a:r>
              <a:rPr lang="de-DE" smtClean="0"/>
              <a:t>.</a:t>
            </a:r>
          </a:p>
          <a:p>
            <a:pPr>
              <a:buFont typeface="Webdings" pitchFamily="-106" charset="2"/>
              <a:buNone/>
            </a:pPr>
            <a:r>
              <a:rPr lang="de-DE" b="1" i="1" smtClean="0">
                <a:solidFill>
                  <a:srgbClr val="CC0099"/>
                </a:solidFill>
              </a:rPr>
              <a:t>wait-die Strategie</a:t>
            </a:r>
          </a:p>
          <a:p>
            <a:r>
              <a:rPr lang="de-DE" smtClean="0"/>
              <a:t>T</a:t>
            </a:r>
            <a:r>
              <a:rPr lang="de-DE" baseline="-25000" smtClean="0"/>
              <a:t>1</a:t>
            </a:r>
            <a:r>
              <a:rPr lang="de-DE" i="1" smtClean="0"/>
              <a:t> will Sperre erwerben, die von </a:t>
            </a:r>
            <a:r>
              <a:rPr lang="de-DE" smtClean="0"/>
              <a:t>T</a:t>
            </a:r>
            <a:r>
              <a:rPr lang="de-DE" baseline="-25000" smtClean="0"/>
              <a:t>2</a:t>
            </a:r>
            <a:r>
              <a:rPr lang="de-DE" i="1" smtClean="0"/>
              <a:t> </a:t>
            </a:r>
            <a:r>
              <a:rPr lang="de-DE" smtClean="0"/>
              <a:t>gehalten wird.</a:t>
            </a:r>
          </a:p>
          <a:p>
            <a:r>
              <a:rPr lang="de-DE" smtClean="0"/>
              <a:t>Wenn </a:t>
            </a:r>
            <a:r>
              <a:rPr lang="de-DE" i="1" smtClean="0"/>
              <a:t>T</a:t>
            </a:r>
            <a:r>
              <a:rPr lang="de-DE" i="1" baseline="-25000" smtClean="0"/>
              <a:t>1</a:t>
            </a:r>
            <a:r>
              <a:rPr lang="de-DE" smtClean="0"/>
              <a:t> älter als </a:t>
            </a:r>
            <a:r>
              <a:rPr lang="de-DE" i="1" smtClean="0"/>
              <a:t>T</a:t>
            </a:r>
            <a:r>
              <a:rPr lang="de-DE" i="1" baseline="-25000" smtClean="0"/>
              <a:t>2</a:t>
            </a:r>
            <a:r>
              <a:rPr lang="de-DE" smtClean="0"/>
              <a:t> ist, wartet </a:t>
            </a:r>
            <a:r>
              <a:rPr lang="de-DE" i="1" smtClean="0"/>
              <a:t>T</a:t>
            </a:r>
            <a:r>
              <a:rPr lang="de-DE" i="1" baseline="-25000" smtClean="0"/>
              <a:t>1</a:t>
            </a:r>
            <a:r>
              <a:rPr lang="de-DE" smtClean="0"/>
              <a:t> auf die Freigabe der Sperre.</a:t>
            </a:r>
          </a:p>
          <a:p>
            <a:r>
              <a:rPr lang="de-DE" smtClean="0"/>
              <a:t>Sonst wird </a:t>
            </a:r>
            <a:r>
              <a:rPr lang="de-DE" i="1" smtClean="0"/>
              <a:t>T</a:t>
            </a:r>
            <a:r>
              <a:rPr lang="de-DE" i="1" baseline="-25000" smtClean="0"/>
              <a:t>1</a:t>
            </a:r>
            <a:r>
              <a:rPr lang="de-DE" smtClean="0"/>
              <a:t> abgebrochen und zurückgesetzt.</a:t>
            </a: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de-DE" smtClean="0"/>
              <a:t>MGL: Multi-Granularity Locking</a:t>
            </a:r>
          </a:p>
        </p:txBody>
      </p:sp>
      <p:sp>
        <p:nvSpPr>
          <p:cNvPr id="39939" name="Text Box 3"/>
          <p:cNvSpPr txBox="1">
            <a:spLocks noChangeArrowheads="1"/>
          </p:cNvSpPr>
          <p:nvPr/>
        </p:nvSpPr>
        <p:spPr bwMode="auto">
          <a:xfrm>
            <a:off x="0" y="1447800"/>
            <a:ext cx="9144000" cy="457200"/>
          </a:xfrm>
          <a:prstGeom prst="rect">
            <a:avLst/>
          </a:prstGeom>
          <a:noFill/>
          <a:ln w="12700">
            <a:noFill/>
            <a:miter lim="800000"/>
            <a:headEnd/>
            <a:tailEnd/>
          </a:ln>
        </p:spPr>
        <p:txBody>
          <a:bodyPr>
            <a:spAutoFit/>
          </a:bodyPr>
          <a:lstStyle/>
          <a:p>
            <a:pPr algn="l">
              <a:spcBef>
                <a:spcPct val="50000"/>
              </a:spcBef>
            </a:pPr>
            <a:r>
              <a:rPr lang="de-DE" b="1">
                <a:latin typeface="Tahoma" pitchFamily="-106" charset="0"/>
              </a:rPr>
              <a:t>Hierarchische Anordnung möglicher Sperrgranulate</a:t>
            </a:r>
          </a:p>
        </p:txBody>
      </p:sp>
      <p:sp>
        <p:nvSpPr>
          <p:cNvPr id="104452" name="AutoShape 4"/>
          <p:cNvSpPr>
            <a:spLocks noChangeArrowheads="1"/>
          </p:cNvSpPr>
          <p:nvPr/>
        </p:nvSpPr>
        <p:spPr bwMode="auto">
          <a:xfrm>
            <a:off x="4800600" y="2133600"/>
            <a:ext cx="179388" cy="179388"/>
          </a:xfrm>
          <a:prstGeom prst="flowChartConnector">
            <a:avLst/>
          </a:prstGeom>
          <a:solidFill>
            <a:srgbClr val="FF0000"/>
          </a:solidFill>
          <a:ln w="12700">
            <a:solidFill>
              <a:srgbClr val="FF0000"/>
            </a:solidFill>
            <a:round/>
            <a:headEnd/>
            <a:tailEnd/>
          </a:ln>
        </p:spPr>
        <p:txBody>
          <a:bodyPr wrap="none" anchor="ctr">
            <a:spAutoFit/>
          </a:bodyPr>
          <a:lstStyle/>
          <a:p>
            <a:endParaRPr lang="de-DE"/>
          </a:p>
        </p:txBody>
      </p:sp>
      <p:sp>
        <p:nvSpPr>
          <p:cNvPr id="104454" name="AutoShape 6"/>
          <p:cNvSpPr>
            <a:spLocks noChangeArrowheads="1"/>
          </p:cNvSpPr>
          <p:nvPr/>
        </p:nvSpPr>
        <p:spPr bwMode="auto">
          <a:xfrm>
            <a:off x="7016750" y="3598863"/>
            <a:ext cx="179388" cy="179387"/>
          </a:xfrm>
          <a:prstGeom prst="flowChartConnector">
            <a:avLst/>
          </a:prstGeom>
          <a:solidFill>
            <a:srgbClr val="FF0000"/>
          </a:solidFill>
          <a:ln w="12700">
            <a:solidFill>
              <a:srgbClr val="FF0000"/>
            </a:solidFill>
            <a:round/>
            <a:headEnd/>
            <a:tailEnd/>
          </a:ln>
        </p:spPr>
        <p:txBody>
          <a:bodyPr wrap="none" anchor="ctr">
            <a:spAutoFit/>
          </a:bodyPr>
          <a:lstStyle/>
          <a:p>
            <a:endParaRPr lang="de-DE"/>
          </a:p>
        </p:txBody>
      </p:sp>
      <p:sp>
        <p:nvSpPr>
          <p:cNvPr id="104455" name="AutoShape 7"/>
          <p:cNvSpPr>
            <a:spLocks noChangeArrowheads="1"/>
          </p:cNvSpPr>
          <p:nvPr/>
        </p:nvSpPr>
        <p:spPr bwMode="auto">
          <a:xfrm>
            <a:off x="3778250" y="3598863"/>
            <a:ext cx="179388" cy="179387"/>
          </a:xfrm>
          <a:prstGeom prst="flowChartConnector">
            <a:avLst/>
          </a:prstGeom>
          <a:solidFill>
            <a:srgbClr val="FF0000"/>
          </a:solidFill>
          <a:ln w="12700">
            <a:solidFill>
              <a:srgbClr val="FF0000"/>
            </a:solidFill>
            <a:round/>
            <a:headEnd/>
            <a:tailEnd/>
          </a:ln>
        </p:spPr>
        <p:txBody>
          <a:bodyPr wrap="none" anchor="ctr">
            <a:spAutoFit/>
          </a:bodyPr>
          <a:lstStyle/>
          <a:p>
            <a:endParaRPr lang="de-DE"/>
          </a:p>
        </p:txBody>
      </p:sp>
      <p:grpSp>
        <p:nvGrpSpPr>
          <p:cNvPr id="2" name="Group 18"/>
          <p:cNvGrpSpPr>
            <a:grpSpLocks/>
          </p:cNvGrpSpPr>
          <p:nvPr/>
        </p:nvGrpSpPr>
        <p:grpSpPr bwMode="auto">
          <a:xfrm>
            <a:off x="2159000" y="5037138"/>
            <a:ext cx="1258888" cy="1258887"/>
            <a:chOff x="1020" y="2493"/>
            <a:chExt cx="793" cy="793"/>
          </a:xfrm>
        </p:grpSpPr>
        <p:sp>
          <p:nvSpPr>
            <p:cNvPr id="39965" name="AutoShape 13"/>
            <p:cNvSpPr>
              <a:spLocks noChangeArrowheads="1"/>
            </p:cNvSpPr>
            <p:nvPr/>
          </p:nvSpPr>
          <p:spPr bwMode="auto">
            <a:xfrm>
              <a:off x="1700" y="3173"/>
              <a:ext cx="113" cy="113"/>
            </a:xfrm>
            <a:prstGeom prst="flowChartConnector">
              <a:avLst/>
            </a:prstGeom>
            <a:solidFill>
              <a:srgbClr val="FF0000"/>
            </a:solidFill>
            <a:ln w="12700">
              <a:solidFill>
                <a:srgbClr val="FF0000"/>
              </a:solidFill>
              <a:round/>
              <a:headEnd/>
              <a:tailEnd/>
            </a:ln>
          </p:spPr>
          <p:txBody>
            <a:bodyPr wrap="none" anchor="ctr">
              <a:spAutoFit/>
            </a:bodyPr>
            <a:lstStyle/>
            <a:p>
              <a:endParaRPr lang="de-DE"/>
            </a:p>
          </p:txBody>
        </p:sp>
        <p:sp>
          <p:nvSpPr>
            <p:cNvPr id="39966" name="AutoShape 14"/>
            <p:cNvSpPr>
              <a:spLocks noChangeArrowheads="1"/>
            </p:cNvSpPr>
            <p:nvPr/>
          </p:nvSpPr>
          <p:spPr bwMode="auto">
            <a:xfrm>
              <a:off x="1020" y="3173"/>
              <a:ext cx="113" cy="113"/>
            </a:xfrm>
            <a:prstGeom prst="flowChartConnector">
              <a:avLst/>
            </a:prstGeom>
            <a:solidFill>
              <a:srgbClr val="FF0000"/>
            </a:solidFill>
            <a:ln w="12700">
              <a:solidFill>
                <a:srgbClr val="FF0000"/>
              </a:solidFill>
              <a:round/>
              <a:headEnd/>
              <a:tailEnd/>
            </a:ln>
          </p:spPr>
          <p:txBody>
            <a:bodyPr wrap="none" anchor="ctr">
              <a:spAutoFit/>
            </a:bodyPr>
            <a:lstStyle/>
            <a:p>
              <a:endParaRPr lang="de-DE"/>
            </a:p>
          </p:txBody>
        </p:sp>
        <p:sp>
          <p:nvSpPr>
            <p:cNvPr id="39967" name="AutoShape 15"/>
            <p:cNvSpPr>
              <a:spLocks noChangeArrowheads="1"/>
            </p:cNvSpPr>
            <p:nvPr/>
          </p:nvSpPr>
          <p:spPr bwMode="auto">
            <a:xfrm>
              <a:off x="1360" y="2493"/>
              <a:ext cx="113" cy="113"/>
            </a:xfrm>
            <a:prstGeom prst="flowChartConnector">
              <a:avLst/>
            </a:prstGeom>
            <a:solidFill>
              <a:srgbClr val="FF0000"/>
            </a:solidFill>
            <a:ln w="12700">
              <a:solidFill>
                <a:srgbClr val="FF0000"/>
              </a:solidFill>
              <a:round/>
              <a:headEnd/>
              <a:tailEnd/>
            </a:ln>
          </p:spPr>
          <p:txBody>
            <a:bodyPr wrap="none" anchor="ctr">
              <a:spAutoFit/>
            </a:bodyPr>
            <a:lstStyle/>
            <a:p>
              <a:endParaRPr lang="de-DE"/>
            </a:p>
          </p:txBody>
        </p:sp>
        <p:cxnSp>
          <p:nvCxnSpPr>
            <p:cNvPr id="39968" name="AutoShape 16"/>
            <p:cNvCxnSpPr>
              <a:cxnSpLocks noChangeShapeType="1"/>
              <a:stCxn id="39967" idx="3"/>
              <a:endCxn id="39966" idx="7"/>
            </p:cNvCxnSpPr>
            <p:nvPr/>
          </p:nvCxnSpPr>
          <p:spPr bwMode="auto">
            <a:xfrm flipH="1">
              <a:off x="1116" y="2589"/>
              <a:ext cx="261" cy="601"/>
            </a:xfrm>
            <a:prstGeom prst="straightConnector1">
              <a:avLst/>
            </a:prstGeom>
            <a:noFill/>
            <a:ln w="12700">
              <a:solidFill>
                <a:srgbClr val="008000"/>
              </a:solidFill>
              <a:round/>
              <a:headEnd/>
              <a:tailEnd/>
            </a:ln>
          </p:spPr>
        </p:cxnSp>
        <p:cxnSp>
          <p:nvCxnSpPr>
            <p:cNvPr id="39969" name="AutoShape 17"/>
            <p:cNvCxnSpPr>
              <a:cxnSpLocks noChangeShapeType="1"/>
              <a:stCxn id="39967" idx="5"/>
              <a:endCxn id="39965" idx="1"/>
            </p:cNvCxnSpPr>
            <p:nvPr/>
          </p:nvCxnSpPr>
          <p:spPr bwMode="auto">
            <a:xfrm>
              <a:off x="1456" y="2589"/>
              <a:ext cx="261" cy="601"/>
            </a:xfrm>
            <a:prstGeom prst="straightConnector1">
              <a:avLst/>
            </a:prstGeom>
            <a:noFill/>
            <a:ln w="12700">
              <a:solidFill>
                <a:srgbClr val="008000"/>
              </a:solidFill>
              <a:round/>
              <a:headEnd/>
              <a:tailEnd/>
            </a:ln>
          </p:spPr>
        </p:cxnSp>
      </p:grpSp>
      <p:grpSp>
        <p:nvGrpSpPr>
          <p:cNvPr id="3" name="Group 19"/>
          <p:cNvGrpSpPr>
            <a:grpSpLocks/>
          </p:cNvGrpSpPr>
          <p:nvPr/>
        </p:nvGrpSpPr>
        <p:grpSpPr bwMode="auto">
          <a:xfrm>
            <a:off x="4318000" y="5037138"/>
            <a:ext cx="1258888" cy="1258887"/>
            <a:chOff x="1020" y="2493"/>
            <a:chExt cx="793" cy="793"/>
          </a:xfrm>
        </p:grpSpPr>
        <p:sp>
          <p:nvSpPr>
            <p:cNvPr id="39960" name="AutoShape 20"/>
            <p:cNvSpPr>
              <a:spLocks noChangeArrowheads="1"/>
            </p:cNvSpPr>
            <p:nvPr/>
          </p:nvSpPr>
          <p:spPr bwMode="auto">
            <a:xfrm>
              <a:off x="1700" y="3173"/>
              <a:ext cx="113" cy="113"/>
            </a:xfrm>
            <a:prstGeom prst="flowChartConnector">
              <a:avLst/>
            </a:prstGeom>
            <a:solidFill>
              <a:srgbClr val="FF0000"/>
            </a:solidFill>
            <a:ln w="12700">
              <a:solidFill>
                <a:srgbClr val="FF0000"/>
              </a:solidFill>
              <a:round/>
              <a:headEnd/>
              <a:tailEnd/>
            </a:ln>
          </p:spPr>
          <p:txBody>
            <a:bodyPr wrap="none" anchor="ctr">
              <a:spAutoFit/>
            </a:bodyPr>
            <a:lstStyle/>
            <a:p>
              <a:endParaRPr lang="de-DE"/>
            </a:p>
          </p:txBody>
        </p:sp>
        <p:sp>
          <p:nvSpPr>
            <p:cNvPr id="39961" name="AutoShape 21"/>
            <p:cNvSpPr>
              <a:spLocks noChangeArrowheads="1"/>
            </p:cNvSpPr>
            <p:nvPr/>
          </p:nvSpPr>
          <p:spPr bwMode="auto">
            <a:xfrm>
              <a:off x="1020" y="3173"/>
              <a:ext cx="113" cy="113"/>
            </a:xfrm>
            <a:prstGeom prst="flowChartConnector">
              <a:avLst/>
            </a:prstGeom>
            <a:solidFill>
              <a:srgbClr val="FF0000"/>
            </a:solidFill>
            <a:ln w="12700">
              <a:solidFill>
                <a:srgbClr val="FF0000"/>
              </a:solidFill>
              <a:round/>
              <a:headEnd/>
              <a:tailEnd/>
            </a:ln>
          </p:spPr>
          <p:txBody>
            <a:bodyPr wrap="none" anchor="ctr">
              <a:spAutoFit/>
            </a:bodyPr>
            <a:lstStyle/>
            <a:p>
              <a:endParaRPr lang="de-DE"/>
            </a:p>
          </p:txBody>
        </p:sp>
        <p:sp>
          <p:nvSpPr>
            <p:cNvPr id="39962" name="AutoShape 22"/>
            <p:cNvSpPr>
              <a:spLocks noChangeArrowheads="1"/>
            </p:cNvSpPr>
            <p:nvPr/>
          </p:nvSpPr>
          <p:spPr bwMode="auto">
            <a:xfrm>
              <a:off x="1360" y="2493"/>
              <a:ext cx="113" cy="113"/>
            </a:xfrm>
            <a:prstGeom prst="flowChartConnector">
              <a:avLst/>
            </a:prstGeom>
            <a:solidFill>
              <a:srgbClr val="FF0000"/>
            </a:solidFill>
            <a:ln w="12700">
              <a:solidFill>
                <a:srgbClr val="FF0000"/>
              </a:solidFill>
              <a:round/>
              <a:headEnd/>
              <a:tailEnd/>
            </a:ln>
          </p:spPr>
          <p:txBody>
            <a:bodyPr wrap="none" anchor="ctr">
              <a:spAutoFit/>
            </a:bodyPr>
            <a:lstStyle/>
            <a:p>
              <a:endParaRPr lang="de-DE"/>
            </a:p>
          </p:txBody>
        </p:sp>
        <p:cxnSp>
          <p:nvCxnSpPr>
            <p:cNvPr id="39963" name="AutoShape 23"/>
            <p:cNvCxnSpPr>
              <a:cxnSpLocks noChangeShapeType="1"/>
              <a:stCxn id="39962" idx="3"/>
              <a:endCxn id="39961" idx="7"/>
            </p:cNvCxnSpPr>
            <p:nvPr/>
          </p:nvCxnSpPr>
          <p:spPr bwMode="auto">
            <a:xfrm flipH="1">
              <a:off x="1116" y="2589"/>
              <a:ext cx="261" cy="601"/>
            </a:xfrm>
            <a:prstGeom prst="straightConnector1">
              <a:avLst/>
            </a:prstGeom>
            <a:noFill/>
            <a:ln w="12700">
              <a:solidFill>
                <a:srgbClr val="008000"/>
              </a:solidFill>
              <a:round/>
              <a:headEnd/>
              <a:tailEnd/>
            </a:ln>
          </p:spPr>
        </p:cxnSp>
        <p:cxnSp>
          <p:nvCxnSpPr>
            <p:cNvPr id="39964" name="AutoShape 24"/>
            <p:cNvCxnSpPr>
              <a:cxnSpLocks noChangeShapeType="1"/>
              <a:stCxn id="39962" idx="5"/>
              <a:endCxn id="39960" idx="1"/>
            </p:cNvCxnSpPr>
            <p:nvPr/>
          </p:nvCxnSpPr>
          <p:spPr bwMode="auto">
            <a:xfrm>
              <a:off x="1456" y="2589"/>
              <a:ext cx="261" cy="601"/>
            </a:xfrm>
            <a:prstGeom prst="straightConnector1">
              <a:avLst/>
            </a:prstGeom>
            <a:noFill/>
            <a:ln w="12700">
              <a:solidFill>
                <a:srgbClr val="008000"/>
              </a:solidFill>
              <a:round/>
              <a:headEnd/>
              <a:tailEnd/>
            </a:ln>
          </p:spPr>
        </p:cxnSp>
      </p:grpSp>
      <p:grpSp>
        <p:nvGrpSpPr>
          <p:cNvPr id="4" name="Group 25"/>
          <p:cNvGrpSpPr>
            <a:grpSpLocks/>
          </p:cNvGrpSpPr>
          <p:nvPr/>
        </p:nvGrpSpPr>
        <p:grpSpPr bwMode="auto">
          <a:xfrm>
            <a:off x="6477000" y="5037138"/>
            <a:ext cx="1258888" cy="1258887"/>
            <a:chOff x="1020" y="2493"/>
            <a:chExt cx="793" cy="793"/>
          </a:xfrm>
        </p:grpSpPr>
        <p:sp>
          <p:nvSpPr>
            <p:cNvPr id="39955" name="AutoShape 26"/>
            <p:cNvSpPr>
              <a:spLocks noChangeArrowheads="1"/>
            </p:cNvSpPr>
            <p:nvPr/>
          </p:nvSpPr>
          <p:spPr bwMode="auto">
            <a:xfrm>
              <a:off x="1700" y="3173"/>
              <a:ext cx="113" cy="113"/>
            </a:xfrm>
            <a:prstGeom prst="flowChartConnector">
              <a:avLst/>
            </a:prstGeom>
            <a:solidFill>
              <a:srgbClr val="FF0000"/>
            </a:solidFill>
            <a:ln w="12700">
              <a:solidFill>
                <a:srgbClr val="FF0000"/>
              </a:solidFill>
              <a:round/>
              <a:headEnd/>
              <a:tailEnd/>
            </a:ln>
          </p:spPr>
          <p:txBody>
            <a:bodyPr wrap="none" anchor="ctr">
              <a:spAutoFit/>
            </a:bodyPr>
            <a:lstStyle/>
            <a:p>
              <a:endParaRPr lang="de-DE"/>
            </a:p>
          </p:txBody>
        </p:sp>
        <p:sp>
          <p:nvSpPr>
            <p:cNvPr id="39956" name="AutoShape 27"/>
            <p:cNvSpPr>
              <a:spLocks noChangeArrowheads="1"/>
            </p:cNvSpPr>
            <p:nvPr/>
          </p:nvSpPr>
          <p:spPr bwMode="auto">
            <a:xfrm>
              <a:off x="1020" y="3173"/>
              <a:ext cx="113" cy="113"/>
            </a:xfrm>
            <a:prstGeom prst="flowChartConnector">
              <a:avLst/>
            </a:prstGeom>
            <a:solidFill>
              <a:srgbClr val="FF0000"/>
            </a:solidFill>
            <a:ln w="12700">
              <a:solidFill>
                <a:srgbClr val="FF0000"/>
              </a:solidFill>
              <a:round/>
              <a:headEnd/>
              <a:tailEnd/>
            </a:ln>
          </p:spPr>
          <p:txBody>
            <a:bodyPr wrap="none" anchor="ctr">
              <a:spAutoFit/>
            </a:bodyPr>
            <a:lstStyle/>
            <a:p>
              <a:endParaRPr lang="de-DE"/>
            </a:p>
          </p:txBody>
        </p:sp>
        <p:sp>
          <p:nvSpPr>
            <p:cNvPr id="39957" name="AutoShape 28"/>
            <p:cNvSpPr>
              <a:spLocks noChangeArrowheads="1"/>
            </p:cNvSpPr>
            <p:nvPr/>
          </p:nvSpPr>
          <p:spPr bwMode="auto">
            <a:xfrm>
              <a:off x="1360" y="2493"/>
              <a:ext cx="113" cy="113"/>
            </a:xfrm>
            <a:prstGeom prst="flowChartConnector">
              <a:avLst/>
            </a:prstGeom>
            <a:solidFill>
              <a:srgbClr val="FF0000"/>
            </a:solidFill>
            <a:ln w="12700">
              <a:solidFill>
                <a:srgbClr val="FF0000"/>
              </a:solidFill>
              <a:round/>
              <a:headEnd/>
              <a:tailEnd/>
            </a:ln>
          </p:spPr>
          <p:txBody>
            <a:bodyPr wrap="none" anchor="ctr">
              <a:spAutoFit/>
            </a:bodyPr>
            <a:lstStyle/>
            <a:p>
              <a:endParaRPr lang="de-DE"/>
            </a:p>
          </p:txBody>
        </p:sp>
        <p:cxnSp>
          <p:nvCxnSpPr>
            <p:cNvPr id="39958" name="AutoShape 29"/>
            <p:cNvCxnSpPr>
              <a:cxnSpLocks noChangeShapeType="1"/>
              <a:stCxn id="39957" idx="3"/>
              <a:endCxn id="39956" idx="7"/>
            </p:cNvCxnSpPr>
            <p:nvPr/>
          </p:nvCxnSpPr>
          <p:spPr bwMode="auto">
            <a:xfrm flipH="1">
              <a:off x="1116" y="2589"/>
              <a:ext cx="261" cy="601"/>
            </a:xfrm>
            <a:prstGeom prst="straightConnector1">
              <a:avLst/>
            </a:prstGeom>
            <a:noFill/>
            <a:ln w="12700">
              <a:solidFill>
                <a:srgbClr val="008000"/>
              </a:solidFill>
              <a:round/>
              <a:headEnd/>
              <a:tailEnd/>
            </a:ln>
          </p:spPr>
        </p:cxnSp>
        <p:cxnSp>
          <p:nvCxnSpPr>
            <p:cNvPr id="39959" name="AutoShape 30"/>
            <p:cNvCxnSpPr>
              <a:cxnSpLocks noChangeShapeType="1"/>
              <a:stCxn id="39957" idx="5"/>
              <a:endCxn id="39955" idx="1"/>
            </p:cNvCxnSpPr>
            <p:nvPr/>
          </p:nvCxnSpPr>
          <p:spPr bwMode="auto">
            <a:xfrm>
              <a:off x="1456" y="2589"/>
              <a:ext cx="261" cy="601"/>
            </a:xfrm>
            <a:prstGeom prst="straightConnector1">
              <a:avLst/>
            </a:prstGeom>
            <a:noFill/>
            <a:ln w="12700">
              <a:solidFill>
                <a:srgbClr val="008000"/>
              </a:solidFill>
              <a:round/>
              <a:headEnd/>
              <a:tailEnd/>
            </a:ln>
          </p:spPr>
        </p:cxnSp>
      </p:grpSp>
      <p:cxnSp>
        <p:nvCxnSpPr>
          <p:cNvPr id="104479" name="AutoShape 31"/>
          <p:cNvCxnSpPr>
            <a:cxnSpLocks noChangeShapeType="1"/>
            <a:stCxn id="104455" idx="3"/>
            <a:endCxn id="39967" idx="7"/>
          </p:cNvCxnSpPr>
          <p:nvPr/>
        </p:nvCxnSpPr>
        <p:spPr bwMode="auto">
          <a:xfrm flipH="1">
            <a:off x="2851150" y="3751263"/>
            <a:ext cx="954088" cy="1312862"/>
          </a:xfrm>
          <a:prstGeom prst="straightConnector1">
            <a:avLst/>
          </a:prstGeom>
          <a:noFill/>
          <a:ln w="12700">
            <a:solidFill>
              <a:srgbClr val="008000"/>
            </a:solidFill>
            <a:round/>
            <a:headEnd/>
            <a:tailEnd/>
          </a:ln>
        </p:spPr>
      </p:cxnSp>
      <p:cxnSp>
        <p:nvCxnSpPr>
          <p:cNvPr id="104480" name="AutoShape 32"/>
          <p:cNvCxnSpPr>
            <a:cxnSpLocks noChangeShapeType="1"/>
            <a:stCxn id="104455" idx="5"/>
            <a:endCxn id="39962" idx="1"/>
          </p:cNvCxnSpPr>
          <p:nvPr/>
        </p:nvCxnSpPr>
        <p:spPr bwMode="auto">
          <a:xfrm>
            <a:off x="3930650" y="3751263"/>
            <a:ext cx="954088" cy="1312862"/>
          </a:xfrm>
          <a:prstGeom prst="straightConnector1">
            <a:avLst/>
          </a:prstGeom>
          <a:noFill/>
          <a:ln w="12700">
            <a:solidFill>
              <a:srgbClr val="008000"/>
            </a:solidFill>
            <a:round/>
            <a:headEnd/>
            <a:tailEnd/>
          </a:ln>
        </p:spPr>
      </p:cxnSp>
      <p:cxnSp>
        <p:nvCxnSpPr>
          <p:cNvPr id="104481" name="AutoShape 33"/>
          <p:cNvCxnSpPr>
            <a:cxnSpLocks noChangeShapeType="1"/>
            <a:stCxn id="104455" idx="7"/>
            <a:endCxn id="104452" idx="3"/>
          </p:cNvCxnSpPr>
          <p:nvPr/>
        </p:nvCxnSpPr>
        <p:spPr bwMode="auto">
          <a:xfrm flipV="1">
            <a:off x="3930650" y="2286000"/>
            <a:ext cx="896938" cy="1339850"/>
          </a:xfrm>
          <a:prstGeom prst="straightConnector1">
            <a:avLst/>
          </a:prstGeom>
          <a:noFill/>
          <a:ln w="12700">
            <a:solidFill>
              <a:srgbClr val="008000"/>
            </a:solidFill>
            <a:round/>
            <a:headEnd/>
            <a:tailEnd/>
          </a:ln>
        </p:spPr>
      </p:cxnSp>
      <p:cxnSp>
        <p:nvCxnSpPr>
          <p:cNvPr id="104482" name="AutoShape 34"/>
          <p:cNvCxnSpPr>
            <a:cxnSpLocks noChangeShapeType="1"/>
            <a:stCxn id="104452" idx="5"/>
            <a:endCxn id="104454" idx="1"/>
          </p:cNvCxnSpPr>
          <p:nvPr/>
        </p:nvCxnSpPr>
        <p:spPr bwMode="auto">
          <a:xfrm>
            <a:off x="4953000" y="2286000"/>
            <a:ext cx="2090738" cy="1339850"/>
          </a:xfrm>
          <a:prstGeom prst="straightConnector1">
            <a:avLst/>
          </a:prstGeom>
          <a:noFill/>
          <a:ln w="12700">
            <a:solidFill>
              <a:srgbClr val="008000"/>
            </a:solidFill>
            <a:round/>
            <a:headEnd/>
            <a:tailEnd/>
          </a:ln>
        </p:spPr>
      </p:cxnSp>
      <p:cxnSp>
        <p:nvCxnSpPr>
          <p:cNvPr id="104483" name="AutoShape 35"/>
          <p:cNvCxnSpPr>
            <a:cxnSpLocks noChangeShapeType="1"/>
            <a:stCxn id="104454" idx="4"/>
            <a:endCxn id="39957" idx="0"/>
          </p:cNvCxnSpPr>
          <p:nvPr/>
        </p:nvCxnSpPr>
        <p:spPr bwMode="auto">
          <a:xfrm>
            <a:off x="7107238" y="3778250"/>
            <a:ext cx="0" cy="1258888"/>
          </a:xfrm>
          <a:prstGeom prst="straightConnector1">
            <a:avLst/>
          </a:prstGeom>
          <a:noFill/>
          <a:ln w="12700">
            <a:solidFill>
              <a:srgbClr val="008000"/>
            </a:solidFill>
            <a:round/>
            <a:headEnd/>
            <a:tailEnd/>
          </a:ln>
        </p:spPr>
      </p:cxnSp>
      <p:sp>
        <p:nvSpPr>
          <p:cNvPr id="104484" name="Text Box 36"/>
          <p:cNvSpPr txBox="1">
            <a:spLocks noChangeArrowheads="1"/>
          </p:cNvSpPr>
          <p:nvPr/>
        </p:nvSpPr>
        <p:spPr bwMode="auto">
          <a:xfrm>
            <a:off x="3124200" y="1981200"/>
            <a:ext cx="1676400" cy="457200"/>
          </a:xfrm>
          <a:prstGeom prst="rect">
            <a:avLst/>
          </a:prstGeom>
          <a:noFill/>
          <a:ln w="12700">
            <a:noFill/>
            <a:miter lim="800000"/>
            <a:headEnd/>
            <a:tailEnd/>
          </a:ln>
        </p:spPr>
        <p:txBody>
          <a:bodyPr>
            <a:spAutoFit/>
          </a:bodyPr>
          <a:lstStyle/>
          <a:p>
            <a:pPr algn="r">
              <a:spcBef>
                <a:spcPct val="50000"/>
              </a:spcBef>
            </a:pPr>
            <a:r>
              <a:rPr lang="de-DE">
                <a:latin typeface="Tahoma" pitchFamily="-106" charset="0"/>
              </a:rPr>
              <a:t>Datenbasis</a:t>
            </a:r>
          </a:p>
        </p:txBody>
      </p:sp>
      <p:sp>
        <p:nvSpPr>
          <p:cNvPr id="104485" name="Text Box 37"/>
          <p:cNvSpPr txBox="1">
            <a:spLocks noChangeArrowheads="1"/>
          </p:cNvSpPr>
          <p:nvPr/>
        </p:nvSpPr>
        <p:spPr bwMode="auto">
          <a:xfrm>
            <a:off x="2286000" y="3429000"/>
            <a:ext cx="1600200" cy="457200"/>
          </a:xfrm>
          <a:prstGeom prst="rect">
            <a:avLst/>
          </a:prstGeom>
          <a:noFill/>
          <a:ln w="12700">
            <a:noFill/>
            <a:miter lim="800000"/>
            <a:headEnd/>
            <a:tailEnd/>
          </a:ln>
        </p:spPr>
        <p:txBody>
          <a:bodyPr>
            <a:spAutoFit/>
          </a:bodyPr>
          <a:lstStyle/>
          <a:p>
            <a:pPr>
              <a:spcBef>
                <a:spcPct val="50000"/>
              </a:spcBef>
            </a:pPr>
            <a:r>
              <a:rPr lang="de-DE">
                <a:latin typeface="Tahoma" pitchFamily="-106" charset="0"/>
              </a:rPr>
              <a:t>Segmente</a:t>
            </a:r>
          </a:p>
        </p:txBody>
      </p:sp>
      <p:sp>
        <p:nvSpPr>
          <p:cNvPr id="104486" name="Text Box 38"/>
          <p:cNvSpPr txBox="1">
            <a:spLocks noChangeArrowheads="1"/>
          </p:cNvSpPr>
          <p:nvPr/>
        </p:nvSpPr>
        <p:spPr bwMode="auto">
          <a:xfrm>
            <a:off x="1676400" y="4876800"/>
            <a:ext cx="1066800" cy="457200"/>
          </a:xfrm>
          <a:prstGeom prst="rect">
            <a:avLst/>
          </a:prstGeom>
          <a:noFill/>
          <a:ln w="12700">
            <a:noFill/>
            <a:miter lim="800000"/>
            <a:headEnd/>
            <a:tailEnd/>
          </a:ln>
        </p:spPr>
        <p:txBody>
          <a:bodyPr>
            <a:spAutoFit/>
          </a:bodyPr>
          <a:lstStyle/>
          <a:p>
            <a:pPr>
              <a:spcBef>
                <a:spcPct val="50000"/>
              </a:spcBef>
            </a:pPr>
            <a:r>
              <a:rPr lang="de-DE">
                <a:latin typeface="Tahoma" pitchFamily="-106" charset="0"/>
              </a:rPr>
              <a:t>Seiten</a:t>
            </a:r>
          </a:p>
        </p:txBody>
      </p:sp>
      <p:sp>
        <p:nvSpPr>
          <p:cNvPr id="104487" name="Text Box 39"/>
          <p:cNvSpPr txBox="1">
            <a:spLocks noChangeArrowheads="1"/>
          </p:cNvSpPr>
          <p:nvPr/>
        </p:nvSpPr>
        <p:spPr bwMode="auto">
          <a:xfrm>
            <a:off x="1219200" y="5943600"/>
            <a:ext cx="990600" cy="457200"/>
          </a:xfrm>
          <a:prstGeom prst="rect">
            <a:avLst/>
          </a:prstGeom>
          <a:noFill/>
          <a:ln w="12700">
            <a:noFill/>
            <a:miter lim="800000"/>
            <a:headEnd/>
            <a:tailEnd/>
          </a:ln>
        </p:spPr>
        <p:txBody>
          <a:bodyPr>
            <a:spAutoFit/>
          </a:bodyPr>
          <a:lstStyle/>
          <a:p>
            <a:pPr>
              <a:spcBef>
                <a:spcPct val="50000"/>
              </a:spcBef>
            </a:pPr>
            <a:r>
              <a:rPr lang="de-DE">
                <a:latin typeface="Tahoma" pitchFamily="-106" charset="0"/>
              </a:rPr>
              <a:t>Sätze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04452"/>
                                        </p:tgtEl>
                                        <p:attrNameLst>
                                          <p:attrName>style.visibility</p:attrName>
                                        </p:attrNameLst>
                                      </p:cBhvr>
                                      <p:to>
                                        <p:strVal val="visible"/>
                                      </p:to>
                                    </p:set>
                                    <p:animEffect transition="in" filter="box(in)">
                                      <p:cBhvr>
                                        <p:cTn id="7" dur="500"/>
                                        <p:tgtEl>
                                          <p:spTgt spid="104452"/>
                                        </p:tgtEl>
                                      </p:cBhvr>
                                    </p:animEffect>
                                  </p:childTnLst>
                                </p:cTn>
                              </p:par>
                            </p:childTnLst>
                          </p:cTn>
                        </p:par>
                        <p:par>
                          <p:cTn id="8" fill="hold">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104455"/>
                                        </p:tgtEl>
                                        <p:attrNameLst>
                                          <p:attrName>style.visibility</p:attrName>
                                        </p:attrNameLst>
                                      </p:cBhvr>
                                      <p:to>
                                        <p:strVal val="visible"/>
                                      </p:to>
                                    </p:set>
                                    <p:animEffect transition="in" filter="box(in)">
                                      <p:cBhvr>
                                        <p:cTn id="11" dur="500"/>
                                        <p:tgtEl>
                                          <p:spTgt spid="104455"/>
                                        </p:tgtEl>
                                      </p:cBhvr>
                                    </p:animEffect>
                                  </p:childTnLst>
                                </p:cTn>
                              </p:par>
                            </p:childTnLst>
                          </p:cTn>
                        </p:par>
                        <p:par>
                          <p:cTn id="12" fill="hold">
                            <p:stCondLst>
                              <p:cond delay="1000"/>
                            </p:stCondLst>
                            <p:childTnLst>
                              <p:par>
                                <p:cTn id="13" presetID="4" presetClass="entr" presetSubtype="16" fill="hold" grpId="0" nodeType="afterEffect">
                                  <p:stCondLst>
                                    <p:cond delay="0"/>
                                  </p:stCondLst>
                                  <p:childTnLst>
                                    <p:set>
                                      <p:cBhvr>
                                        <p:cTn id="14" dur="1" fill="hold">
                                          <p:stCondLst>
                                            <p:cond delay="0"/>
                                          </p:stCondLst>
                                        </p:cTn>
                                        <p:tgtEl>
                                          <p:spTgt spid="104454"/>
                                        </p:tgtEl>
                                        <p:attrNameLst>
                                          <p:attrName>style.visibility</p:attrName>
                                        </p:attrNameLst>
                                      </p:cBhvr>
                                      <p:to>
                                        <p:strVal val="visible"/>
                                      </p:to>
                                    </p:set>
                                    <p:animEffect transition="in" filter="box(in)">
                                      <p:cBhvr>
                                        <p:cTn id="15" dur="500"/>
                                        <p:tgtEl>
                                          <p:spTgt spid="104454"/>
                                        </p:tgtEl>
                                      </p:cBhvr>
                                    </p:animEffect>
                                  </p:childTnLst>
                                </p:cTn>
                              </p:par>
                            </p:childTnLst>
                          </p:cTn>
                        </p:par>
                        <p:par>
                          <p:cTn id="16" fill="hold">
                            <p:stCondLst>
                              <p:cond delay="1500"/>
                            </p:stCondLst>
                            <p:childTnLst>
                              <p:par>
                                <p:cTn id="17" presetID="4" presetClass="entr" presetSubtype="16" fill="hold" nodeType="afterEffect">
                                  <p:stCondLst>
                                    <p:cond delay="0"/>
                                  </p:stCondLst>
                                  <p:childTnLst>
                                    <p:set>
                                      <p:cBhvr>
                                        <p:cTn id="18" dur="1" fill="hold">
                                          <p:stCondLst>
                                            <p:cond delay="0"/>
                                          </p:stCondLst>
                                        </p:cTn>
                                        <p:tgtEl>
                                          <p:spTgt spid="104481"/>
                                        </p:tgtEl>
                                        <p:attrNameLst>
                                          <p:attrName>style.visibility</p:attrName>
                                        </p:attrNameLst>
                                      </p:cBhvr>
                                      <p:to>
                                        <p:strVal val="visible"/>
                                      </p:to>
                                    </p:set>
                                    <p:animEffect transition="in" filter="box(in)">
                                      <p:cBhvr>
                                        <p:cTn id="19" dur="500"/>
                                        <p:tgtEl>
                                          <p:spTgt spid="104481"/>
                                        </p:tgtEl>
                                      </p:cBhvr>
                                    </p:animEffect>
                                  </p:childTnLst>
                                </p:cTn>
                              </p:par>
                            </p:childTnLst>
                          </p:cTn>
                        </p:par>
                        <p:par>
                          <p:cTn id="20" fill="hold">
                            <p:stCondLst>
                              <p:cond delay="2000"/>
                            </p:stCondLst>
                            <p:childTnLst>
                              <p:par>
                                <p:cTn id="21" presetID="4" presetClass="entr" presetSubtype="16" fill="hold" nodeType="afterEffect">
                                  <p:stCondLst>
                                    <p:cond delay="0"/>
                                  </p:stCondLst>
                                  <p:childTnLst>
                                    <p:set>
                                      <p:cBhvr>
                                        <p:cTn id="22" dur="1" fill="hold">
                                          <p:stCondLst>
                                            <p:cond delay="0"/>
                                          </p:stCondLst>
                                        </p:cTn>
                                        <p:tgtEl>
                                          <p:spTgt spid="104482"/>
                                        </p:tgtEl>
                                        <p:attrNameLst>
                                          <p:attrName>style.visibility</p:attrName>
                                        </p:attrNameLst>
                                      </p:cBhvr>
                                      <p:to>
                                        <p:strVal val="visible"/>
                                      </p:to>
                                    </p:set>
                                    <p:animEffect transition="in" filter="box(in)">
                                      <p:cBhvr>
                                        <p:cTn id="23" dur="500"/>
                                        <p:tgtEl>
                                          <p:spTgt spid="104482"/>
                                        </p:tgtEl>
                                      </p:cBhvr>
                                    </p:animEffect>
                                  </p:childTnLst>
                                </p:cTn>
                              </p:par>
                            </p:childTnLst>
                          </p:cTn>
                        </p:par>
                        <p:par>
                          <p:cTn id="24" fill="hold">
                            <p:stCondLst>
                              <p:cond delay="2500"/>
                            </p:stCondLst>
                            <p:childTnLst>
                              <p:par>
                                <p:cTn id="25" presetID="4" presetClass="entr" presetSubtype="16" fill="hold" nodeType="after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box(in)">
                                      <p:cBhvr>
                                        <p:cTn id="27" dur="500"/>
                                        <p:tgtEl>
                                          <p:spTgt spid="2"/>
                                        </p:tgtEl>
                                      </p:cBhvr>
                                    </p:animEffect>
                                  </p:childTnLst>
                                </p:cTn>
                              </p:par>
                            </p:childTnLst>
                          </p:cTn>
                        </p:par>
                        <p:par>
                          <p:cTn id="28" fill="hold">
                            <p:stCondLst>
                              <p:cond delay="3000"/>
                            </p:stCondLst>
                            <p:childTnLst>
                              <p:par>
                                <p:cTn id="29" presetID="4" presetClass="entr" presetSubtype="16" fill="hold" nodeType="afterEffect">
                                  <p:stCondLst>
                                    <p:cond delay="0"/>
                                  </p:stCondLst>
                                  <p:childTnLst>
                                    <p:set>
                                      <p:cBhvr>
                                        <p:cTn id="30" dur="1" fill="hold">
                                          <p:stCondLst>
                                            <p:cond delay="0"/>
                                          </p:stCondLst>
                                        </p:cTn>
                                        <p:tgtEl>
                                          <p:spTgt spid="3"/>
                                        </p:tgtEl>
                                        <p:attrNameLst>
                                          <p:attrName>style.visibility</p:attrName>
                                        </p:attrNameLst>
                                      </p:cBhvr>
                                      <p:to>
                                        <p:strVal val="visible"/>
                                      </p:to>
                                    </p:set>
                                    <p:animEffect transition="in" filter="box(in)">
                                      <p:cBhvr>
                                        <p:cTn id="31" dur="500"/>
                                        <p:tgtEl>
                                          <p:spTgt spid="3"/>
                                        </p:tgtEl>
                                      </p:cBhvr>
                                    </p:animEffect>
                                  </p:childTnLst>
                                </p:cTn>
                              </p:par>
                            </p:childTnLst>
                          </p:cTn>
                        </p:par>
                        <p:par>
                          <p:cTn id="32" fill="hold">
                            <p:stCondLst>
                              <p:cond delay="3500"/>
                            </p:stCondLst>
                            <p:childTnLst>
                              <p:par>
                                <p:cTn id="33" presetID="4" presetClass="entr" presetSubtype="16" fill="hold" nodeType="after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box(in)">
                                      <p:cBhvr>
                                        <p:cTn id="35" dur="500"/>
                                        <p:tgtEl>
                                          <p:spTgt spid="4"/>
                                        </p:tgtEl>
                                      </p:cBhvr>
                                    </p:animEffect>
                                  </p:childTnLst>
                                </p:cTn>
                              </p:par>
                            </p:childTnLst>
                          </p:cTn>
                        </p:par>
                        <p:par>
                          <p:cTn id="36" fill="hold">
                            <p:stCondLst>
                              <p:cond delay="4000"/>
                            </p:stCondLst>
                            <p:childTnLst>
                              <p:par>
                                <p:cTn id="37" presetID="4" presetClass="entr" presetSubtype="16" fill="hold" nodeType="afterEffect">
                                  <p:stCondLst>
                                    <p:cond delay="0"/>
                                  </p:stCondLst>
                                  <p:childTnLst>
                                    <p:set>
                                      <p:cBhvr>
                                        <p:cTn id="38" dur="1" fill="hold">
                                          <p:stCondLst>
                                            <p:cond delay="0"/>
                                          </p:stCondLst>
                                        </p:cTn>
                                        <p:tgtEl>
                                          <p:spTgt spid="104479"/>
                                        </p:tgtEl>
                                        <p:attrNameLst>
                                          <p:attrName>style.visibility</p:attrName>
                                        </p:attrNameLst>
                                      </p:cBhvr>
                                      <p:to>
                                        <p:strVal val="visible"/>
                                      </p:to>
                                    </p:set>
                                    <p:animEffect transition="in" filter="box(in)">
                                      <p:cBhvr>
                                        <p:cTn id="39" dur="500"/>
                                        <p:tgtEl>
                                          <p:spTgt spid="104479"/>
                                        </p:tgtEl>
                                      </p:cBhvr>
                                    </p:animEffect>
                                  </p:childTnLst>
                                </p:cTn>
                              </p:par>
                            </p:childTnLst>
                          </p:cTn>
                        </p:par>
                        <p:par>
                          <p:cTn id="40" fill="hold">
                            <p:stCondLst>
                              <p:cond delay="4500"/>
                            </p:stCondLst>
                            <p:childTnLst>
                              <p:par>
                                <p:cTn id="41" presetID="4" presetClass="entr" presetSubtype="16" fill="hold" nodeType="afterEffect">
                                  <p:stCondLst>
                                    <p:cond delay="0"/>
                                  </p:stCondLst>
                                  <p:childTnLst>
                                    <p:set>
                                      <p:cBhvr>
                                        <p:cTn id="42" dur="1" fill="hold">
                                          <p:stCondLst>
                                            <p:cond delay="0"/>
                                          </p:stCondLst>
                                        </p:cTn>
                                        <p:tgtEl>
                                          <p:spTgt spid="104480"/>
                                        </p:tgtEl>
                                        <p:attrNameLst>
                                          <p:attrName>style.visibility</p:attrName>
                                        </p:attrNameLst>
                                      </p:cBhvr>
                                      <p:to>
                                        <p:strVal val="visible"/>
                                      </p:to>
                                    </p:set>
                                    <p:animEffect transition="in" filter="box(in)">
                                      <p:cBhvr>
                                        <p:cTn id="43" dur="500"/>
                                        <p:tgtEl>
                                          <p:spTgt spid="104480"/>
                                        </p:tgtEl>
                                      </p:cBhvr>
                                    </p:animEffect>
                                  </p:childTnLst>
                                </p:cTn>
                              </p:par>
                            </p:childTnLst>
                          </p:cTn>
                        </p:par>
                        <p:par>
                          <p:cTn id="44" fill="hold">
                            <p:stCondLst>
                              <p:cond delay="5000"/>
                            </p:stCondLst>
                            <p:childTnLst>
                              <p:par>
                                <p:cTn id="45" presetID="4" presetClass="entr" presetSubtype="16" fill="hold" nodeType="afterEffect">
                                  <p:stCondLst>
                                    <p:cond delay="0"/>
                                  </p:stCondLst>
                                  <p:childTnLst>
                                    <p:set>
                                      <p:cBhvr>
                                        <p:cTn id="46" dur="1" fill="hold">
                                          <p:stCondLst>
                                            <p:cond delay="0"/>
                                          </p:stCondLst>
                                        </p:cTn>
                                        <p:tgtEl>
                                          <p:spTgt spid="104483"/>
                                        </p:tgtEl>
                                        <p:attrNameLst>
                                          <p:attrName>style.visibility</p:attrName>
                                        </p:attrNameLst>
                                      </p:cBhvr>
                                      <p:to>
                                        <p:strVal val="visible"/>
                                      </p:to>
                                    </p:set>
                                    <p:animEffect transition="in" filter="box(in)">
                                      <p:cBhvr>
                                        <p:cTn id="47" dur="500"/>
                                        <p:tgtEl>
                                          <p:spTgt spid="104483"/>
                                        </p:tgtEl>
                                      </p:cBhvr>
                                    </p:animEffect>
                                  </p:childTnLst>
                                </p:cTn>
                              </p:par>
                            </p:childTnLst>
                          </p:cTn>
                        </p:par>
                        <p:par>
                          <p:cTn id="48" fill="hold">
                            <p:stCondLst>
                              <p:cond delay="5500"/>
                            </p:stCondLst>
                            <p:childTnLst>
                              <p:par>
                                <p:cTn id="49" presetID="2" presetClass="entr" presetSubtype="8" fill="hold" grpId="0" nodeType="afterEffect">
                                  <p:stCondLst>
                                    <p:cond delay="0"/>
                                  </p:stCondLst>
                                  <p:childTnLst>
                                    <p:set>
                                      <p:cBhvr>
                                        <p:cTn id="50" dur="1" fill="hold">
                                          <p:stCondLst>
                                            <p:cond delay="0"/>
                                          </p:stCondLst>
                                        </p:cTn>
                                        <p:tgtEl>
                                          <p:spTgt spid="104484"/>
                                        </p:tgtEl>
                                        <p:attrNameLst>
                                          <p:attrName>style.visibility</p:attrName>
                                        </p:attrNameLst>
                                      </p:cBhvr>
                                      <p:to>
                                        <p:strVal val="visible"/>
                                      </p:to>
                                    </p:set>
                                    <p:anim calcmode="lin" valueType="num">
                                      <p:cBhvr additive="base">
                                        <p:cTn id="51" dur="500" fill="hold"/>
                                        <p:tgtEl>
                                          <p:spTgt spid="104484"/>
                                        </p:tgtEl>
                                        <p:attrNameLst>
                                          <p:attrName>ppt_x</p:attrName>
                                        </p:attrNameLst>
                                      </p:cBhvr>
                                      <p:tavLst>
                                        <p:tav tm="0">
                                          <p:val>
                                            <p:strVal val="0-#ppt_w/2"/>
                                          </p:val>
                                        </p:tav>
                                        <p:tav tm="100000">
                                          <p:val>
                                            <p:strVal val="#ppt_x"/>
                                          </p:val>
                                        </p:tav>
                                      </p:tavLst>
                                    </p:anim>
                                    <p:anim calcmode="lin" valueType="num">
                                      <p:cBhvr additive="base">
                                        <p:cTn id="52" dur="500" fill="hold"/>
                                        <p:tgtEl>
                                          <p:spTgt spid="104484"/>
                                        </p:tgtEl>
                                        <p:attrNameLst>
                                          <p:attrName>ppt_y</p:attrName>
                                        </p:attrNameLst>
                                      </p:cBhvr>
                                      <p:tavLst>
                                        <p:tav tm="0">
                                          <p:val>
                                            <p:strVal val="#ppt_y"/>
                                          </p:val>
                                        </p:tav>
                                        <p:tav tm="100000">
                                          <p:val>
                                            <p:strVal val="#ppt_y"/>
                                          </p:val>
                                        </p:tav>
                                      </p:tavLst>
                                    </p:anim>
                                  </p:childTnLst>
                                </p:cTn>
                              </p:par>
                            </p:childTnLst>
                          </p:cTn>
                        </p:par>
                        <p:par>
                          <p:cTn id="53" fill="hold">
                            <p:stCondLst>
                              <p:cond delay="6000"/>
                            </p:stCondLst>
                            <p:childTnLst>
                              <p:par>
                                <p:cTn id="54" presetID="2" presetClass="entr" presetSubtype="8" fill="hold" grpId="0" nodeType="afterEffect">
                                  <p:stCondLst>
                                    <p:cond delay="0"/>
                                  </p:stCondLst>
                                  <p:childTnLst>
                                    <p:set>
                                      <p:cBhvr>
                                        <p:cTn id="55" dur="1" fill="hold">
                                          <p:stCondLst>
                                            <p:cond delay="0"/>
                                          </p:stCondLst>
                                        </p:cTn>
                                        <p:tgtEl>
                                          <p:spTgt spid="104485"/>
                                        </p:tgtEl>
                                        <p:attrNameLst>
                                          <p:attrName>style.visibility</p:attrName>
                                        </p:attrNameLst>
                                      </p:cBhvr>
                                      <p:to>
                                        <p:strVal val="visible"/>
                                      </p:to>
                                    </p:set>
                                    <p:anim calcmode="lin" valueType="num">
                                      <p:cBhvr additive="base">
                                        <p:cTn id="56" dur="500" fill="hold"/>
                                        <p:tgtEl>
                                          <p:spTgt spid="104485"/>
                                        </p:tgtEl>
                                        <p:attrNameLst>
                                          <p:attrName>ppt_x</p:attrName>
                                        </p:attrNameLst>
                                      </p:cBhvr>
                                      <p:tavLst>
                                        <p:tav tm="0">
                                          <p:val>
                                            <p:strVal val="0-#ppt_w/2"/>
                                          </p:val>
                                        </p:tav>
                                        <p:tav tm="100000">
                                          <p:val>
                                            <p:strVal val="#ppt_x"/>
                                          </p:val>
                                        </p:tav>
                                      </p:tavLst>
                                    </p:anim>
                                    <p:anim calcmode="lin" valueType="num">
                                      <p:cBhvr additive="base">
                                        <p:cTn id="57" dur="500" fill="hold"/>
                                        <p:tgtEl>
                                          <p:spTgt spid="104485"/>
                                        </p:tgtEl>
                                        <p:attrNameLst>
                                          <p:attrName>ppt_y</p:attrName>
                                        </p:attrNameLst>
                                      </p:cBhvr>
                                      <p:tavLst>
                                        <p:tav tm="0">
                                          <p:val>
                                            <p:strVal val="#ppt_y"/>
                                          </p:val>
                                        </p:tav>
                                        <p:tav tm="100000">
                                          <p:val>
                                            <p:strVal val="#ppt_y"/>
                                          </p:val>
                                        </p:tav>
                                      </p:tavLst>
                                    </p:anim>
                                  </p:childTnLst>
                                </p:cTn>
                              </p:par>
                            </p:childTnLst>
                          </p:cTn>
                        </p:par>
                        <p:par>
                          <p:cTn id="58" fill="hold">
                            <p:stCondLst>
                              <p:cond delay="6500"/>
                            </p:stCondLst>
                            <p:childTnLst>
                              <p:par>
                                <p:cTn id="59" presetID="2" presetClass="entr" presetSubtype="8" fill="hold" grpId="0" nodeType="afterEffect">
                                  <p:stCondLst>
                                    <p:cond delay="0"/>
                                  </p:stCondLst>
                                  <p:childTnLst>
                                    <p:set>
                                      <p:cBhvr>
                                        <p:cTn id="60" dur="1" fill="hold">
                                          <p:stCondLst>
                                            <p:cond delay="0"/>
                                          </p:stCondLst>
                                        </p:cTn>
                                        <p:tgtEl>
                                          <p:spTgt spid="104486"/>
                                        </p:tgtEl>
                                        <p:attrNameLst>
                                          <p:attrName>style.visibility</p:attrName>
                                        </p:attrNameLst>
                                      </p:cBhvr>
                                      <p:to>
                                        <p:strVal val="visible"/>
                                      </p:to>
                                    </p:set>
                                    <p:anim calcmode="lin" valueType="num">
                                      <p:cBhvr additive="base">
                                        <p:cTn id="61" dur="500" fill="hold"/>
                                        <p:tgtEl>
                                          <p:spTgt spid="104486"/>
                                        </p:tgtEl>
                                        <p:attrNameLst>
                                          <p:attrName>ppt_x</p:attrName>
                                        </p:attrNameLst>
                                      </p:cBhvr>
                                      <p:tavLst>
                                        <p:tav tm="0">
                                          <p:val>
                                            <p:strVal val="0-#ppt_w/2"/>
                                          </p:val>
                                        </p:tav>
                                        <p:tav tm="100000">
                                          <p:val>
                                            <p:strVal val="#ppt_x"/>
                                          </p:val>
                                        </p:tav>
                                      </p:tavLst>
                                    </p:anim>
                                    <p:anim calcmode="lin" valueType="num">
                                      <p:cBhvr additive="base">
                                        <p:cTn id="62" dur="500" fill="hold"/>
                                        <p:tgtEl>
                                          <p:spTgt spid="104486"/>
                                        </p:tgtEl>
                                        <p:attrNameLst>
                                          <p:attrName>ppt_y</p:attrName>
                                        </p:attrNameLst>
                                      </p:cBhvr>
                                      <p:tavLst>
                                        <p:tav tm="0">
                                          <p:val>
                                            <p:strVal val="#ppt_y"/>
                                          </p:val>
                                        </p:tav>
                                        <p:tav tm="100000">
                                          <p:val>
                                            <p:strVal val="#ppt_y"/>
                                          </p:val>
                                        </p:tav>
                                      </p:tavLst>
                                    </p:anim>
                                  </p:childTnLst>
                                </p:cTn>
                              </p:par>
                            </p:childTnLst>
                          </p:cTn>
                        </p:par>
                        <p:par>
                          <p:cTn id="63" fill="hold">
                            <p:stCondLst>
                              <p:cond delay="7000"/>
                            </p:stCondLst>
                            <p:childTnLst>
                              <p:par>
                                <p:cTn id="64" presetID="2" presetClass="entr" presetSubtype="8" fill="hold" grpId="0" nodeType="afterEffect">
                                  <p:stCondLst>
                                    <p:cond delay="0"/>
                                  </p:stCondLst>
                                  <p:childTnLst>
                                    <p:set>
                                      <p:cBhvr>
                                        <p:cTn id="65" dur="1" fill="hold">
                                          <p:stCondLst>
                                            <p:cond delay="0"/>
                                          </p:stCondLst>
                                        </p:cTn>
                                        <p:tgtEl>
                                          <p:spTgt spid="104487"/>
                                        </p:tgtEl>
                                        <p:attrNameLst>
                                          <p:attrName>style.visibility</p:attrName>
                                        </p:attrNameLst>
                                      </p:cBhvr>
                                      <p:to>
                                        <p:strVal val="visible"/>
                                      </p:to>
                                    </p:set>
                                    <p:anim calcmode="lin" valueType="num">
                                      <p:cBhvr additive="base">
                                        <p:cTn id="66" dur="500" fill="hold"/>
                                        <p:tgtEl>
                                          <p:spTgt spid="104487"/>
                                        </p:tgtEl>
                                        <p:attrNameLst>
                                          <p:attrName>ppt_x</p:attrName>
                                        </p:attrNameLst>
                                      </p:cBhvr>
                                      <p:tavLst>
                                        <p:tav tm="0">
                                          <p:val>
                                            <p:strVal val="0-#ppt_w/2"/>
                                          </p:val>
                                        </p:tav>
                                        <p:tav tm="100000">
                                          <p:val>
                                            <p:strVal val="#ppt_x"/>
                                          </p:val>
                                        </p:tav>
                                      </p:tavLst>
                                    </p:anim>
                                    <p:anim calcmode="lin" valueType="num">
                                      <p:cBhvr additive="base">
                                        <p:cTn id="67" dur="500" fill="hold"/>
                                        <p:tgtEl>
                                          <p:spTgt spid="10448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2" grpId="0" animBg="1"/>
      <p:bldP spid="104454" grpId="0" animBg="1"/>
      <p:bldP spid="104455" grpId="0" animBg="1"/>
      <p:bldP spid="104484" grpId="0" autoUpdateAnimBg="0"/>
      <p:bldP spid="104485" grpId="0" autoUpdateAnimBg="0"/>
      <p:bldP spid="104486" grpId="0" autoUpdateAnimBg="0"/>
      <p:bldP spid="104487" grpId="0"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de-DE" smtClean="0"/>
              <a:t>Erweiterte Sperrmodi</a:t>
            </a:r>
          </a:p>
        </p:txBody>
      </p:sp>
      <p:sp>
        <p:nvSpPr>
          <p:cNvPr id="40963" name="Rectangle 3"/>
          <p:cNvSpPr>
            <a:spLocks noGrp="1" noChangeArrowheads="1"/>
          </p:cNvSpPr>
          <p:nvPr>
            <p:ph type="body" idx="1"/>
          </p:nvPr>
        </p:nvSpPr>
        <p:spPr/>
        <p:txBody>
          <a:bodyPr/>
          <a:lstStyle/>
          <a:p>
            <a:pPr>
              <a:lnSpc>
                <a:spcPct val="150000"/>
              </a:lnSpc>
            </a:pPr>
            <a:r>
              <a:rPr lang="de-DE" i="1" smtClean="0">
                <a:solidFill>
                  <a:srgbClr val="CC0099"/>
                </a:solidFill>
              </a:rPr>
              <a:t>NL</a:t>
            </a:r>
            <a:r>
              <a:rPr lang="de-DE" smtClean="0"/>
              <a:t>: keine Sperrung (no lock),</a:t>
            </a:r>
          </a:p>
          <a:p>
            <a:pPr>
              <a:lnSpc>
                <a:spcPct val="150000"/>
              </a:lnSpc>
            </a:pPr>
            <a:r>
              <a:rPr lang="de-DE" i="1" smtClean="0">
                <a:solidFill>
                  <a:srgbClr val="CC0099"/>
                </a:solidFill>
              </a:rPr>
              <a:t>S</a:t>
            </a:r>
            <a:r>
              <a:rPr lang="de-DE" smtClean="0"/>
              <a:t>: Sperrung durch Leser,</a:t>
            </a:r>
          </a:p>
          <a:p>
            <a:pPr>
              <a:lnSpc>
                <a:spcPct val="150000"/>
              </a:lnSpc>
            </a:pPr>
            <a:r>
              <a:rPr lang="de-DE" i="1" smtClean="0">
                <a:solidFill>
                  <a:srgbClr val="CC0099"/>
                </a:solidFill>
              </a:rPr>
              <a:t>X</a:t>
            </a:r>
            <a:r>
              <a:rPr lang="de-DE" smtClean="0"/>
              <a:t>: Sperrung durch Schreiber,</a:t>
            </a:r>
          </a:p>
          <a:p>
            <a:pPr>
              <a:lnSpc>
                <a:spcPct val="150000"/>
              </a:lnSpc>
            </a:pPr>
            <a:r>
              <a:rPr lang="de-DE" i="1" smtClean="0">
                <a:solidFill>
                  <a:srgbClr val="CC0099"/>
                </a:solidFill>
              </a:rPr>
              <a:t>IS</a:t>
            </a:r>
            <a:r>
              <a:rPr lang="de-DE" smtClean="0"/>
              <a:t> (intention share): Weiter unten in der Hierarchie ist eine Lesesperre (</a:t>
            </a:r>
            <a:r>
              <a:rPr lang="de-DE" i="1" smtClean="0">
                <a:solidFill>
                  <a:srgbClr val="CC0099"/>
                </a:solidFill>
              </a:rPr>
              <a:t>S</a:t>
            </a:r>
            <a:r>
              <a:rPr lang="de-DE" smtClean="0"/>
              <a:t>) beabsichtigt,</a:t>
            </a:r>
          </a:p>
          <a:p>
            <a:pPr>
              <a:lnSpc>
                <a:spcPct val="150000"/>
              </a:lnSpc>
            </a:pPr>
            <a:r>
              <a:rPr lang="de-DE" i="1" smtClean="0">
                <a:solidFill>
                  <a:srgbClr val="CC0099"/>
                </a:solidFill>
              </a:rPr>
              <a:t>IX</a:t>
            </a:r>
            <a:r>
              <a:rPr lang="de-DE" smtClean="0"/>
              <a:t> (intention exclusive): Weiter unten in der Hierarchie ist eine Schreibsperre (</a:t>
            </a:r>
            <a:r>
              <a:rPr lang="de-DE" i="1" smtClean="0">
                <a:solidFill>
                  <a:srgbClr val="CC0099"/>
                </a:solidFill>
              </a:rPr>
              <a:t>X</a:t>
            </a:r>
            <a:r>
              <a:rPr lang="de-DE" smtClean="0"/>
              <a:t>) beabsichtigt.</a:t>
            </a: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0" y="0"/>
            <a:ext cx="9144000" cy="838200"/>
          </a:xfrm>
        </p:spPr>
        <p:txBody>
          <a:bodyPr anchor="ctr" anchorCtr="1"/>
          <a:lstStyle/>
          <a:p>
            <a:r>
              <a:rPr lang="de-DE" smtClean="0"/>
              <a:t>Multi-Granularity Locking (MGL)</a:t>
            </a:r>
          </a:p>
        </p:txBody>
      </p:sp>
      <p:sp>
        <p:nvSpPr>
          <p:cNvPr id="41987" name="Text Box 4"/>
          <p:cNvSpPr txBox="1">
            <a:spLocks noChangeArrowheads="1"/>
          </p:cNvSpPr>
          <p:nvPr/>
        </p:nvSpPr>
        <p:spPr bwMode="auto">
          <a:xfrm>
            <a:off x="0" y="1371600"/>
            <a:ext cx="4953000" cy="579438"/>
          </a:xfrm>
          <a:prstGeom prst="rect">
            <a:avLst/>
          </a:prstGeom>
          <a:noFill/>
          <a:ln w="12700">
            <a:noFill/>
            <a:miter lim="800000"/>
            <a:headEnd/>
            <a:tailEnd/>
          </a:ln>
        </p:spPr>
        <p:txBody>
          <a:bodyPr>
            <a:spAutoFit/>
          </a:bodyPr>
          <a:lstStyle/>
          <a:p>
            <a:pPr algn="l">
              <a:spcBef>
                <a:spcPct val="50000"/>
              </a:spcBef>
            </a:pPr>
            <a:r>
              <a:rPr lang="de-DE" sz="3200" b="1">
                <a:latin typeface="Tahoma" pitchFamily="-106" charset="0"/>
              </a:rPr>
              <a:t>Kompatibilitätsmatrix</a:t>
            </a:r>
          </a:p>
        </p:txBody>
      </p:sp>
      <p:graphicFrame>
        <p:nvGraphicFramePr>
          <p:cNvPr id="106604" name="Group 108"/>
          <p:cNvGraphicFramePr>
            <a:graphicFrameLocks noGrp="1"/>
          </p:cNvGraphicFramePr>
          <p:nvPr/>
        </p:nvGraphicFramePr>
        <p:xfrm>
          <a:off x="990600" y="2590800"/>
          <a:ext cx="7162800" cy="3429002"/>
        </p:xfrm>
        <a:graphic>
          <a:graphicData uri="http://schemas.openxmlformats.org/drawingml/2006/table">
            <a:tbl>
              <a:tblPr/>
              <a:tblGrid>
                <a:gridCol w="1193800"/>
                <a:gridCol w="1193800"/>
                <a:gridCol w="1193800"/>
                <a:gridCol w="1193800"/>
                <a:gridCol w="1193800"/>
                <a:gridCol w="1193800"/>
              </a:tblGrid>
              <a:tr h="55245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000" b="0" i="1" u="none" strike="noStrike" cap="none" normalizeH="0" baseline="0" smtClean="0">
                        <a:ln>
                          <a:noFill/>
                        </a:ln>
                        <a:solidFill>
                          <a:schemeClr val="tx1"/>
                        </a:solidFill>
                        <a:effectLst/>
                        <a:latin typeface="Tahoma" pitchFamily="34"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FFFF99"/>
                        </a:gs>
                        <a:gs pos="100000">
                          <a:srgbClr val="FFFF99">
                            <a:gamma/>
                            <a:shade val="78824"/>
                            <a:invGamma/>
                          </a:srgbClr>
                        </a:gs>
                      </a:gsLst>
                      <a:path path="shape">
                        <a:fillToRect l="50000" t="50000" r="50000" b="50000"/>
                      </a:path>
                    </a:gra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1" u="none" strike="noStrike" cap="none" normalizeH="0" baseline="0" smtClean="0">
                          <a:ln>
                            <a:noFill/>
                          </a:ln>
                          <a:solidFill>
                            <a:schemeClr val="tx1"/>
                          </a:solidFill>
                          <a:effectLst/>
                          <a:latin typeface="Tahoma" pitchFamily="34" charset="0"/>
                        </a:rPr>
                        <a:t>NL</a:t>
                      </a:r>
                    </a:p>
                  </a:txBody>
                  <a:tcPr anchor="ctr" horzOverflow="overflow">
                    <a:lnL w="12700"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FFFF99"/>
                        </a:gs>
                        <a:gs pos="100000">
                          <a:srgbClr val="FFFF99">
                            <a:gamma/>
                            <a:shade val="78824"/>
                            <a:invGamma/>
                          </a:srgbClr>
                        </a:gs>
                      </a:gsLst>
                      <a:path path="shape">
                        <a:fillToRect l="50000" t="50000" r="50000" b="50000"/>
                      </a:path>
                    </a:gra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1" u="none" strike="noStrike" cap="none" normalizeH="0" baseline="0" smtClean="0">
                          <a:ln>
                            <a:noFill/>
                          </a:ln>
                          <a:solidFill>
                            <a:schemeClr val="tx1"/>
                          </a:solidFill>
                          <a:effectLst/>
                          <a:latin typeface="Tahoma" pitchFamily="34" charset="0"/>
                        </a:rPr>
                        <a:t>S</a:t>
                      </a:r>
                    </a:p>
                  </a:txBody>
                  <a:tcPr anchor="ctr"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FFFF99"/>
                        </a:gs>
                        <a:gs pos="100000">
                          <a:srgbClr val="FFFF99">
                            <a:gamma/>
                            <a:shade val="78824"/>
                            <a:invGamma/>
                          </a:srgbClr>
                        </a:gs>
                      </a:gsLst>
                      <a:path path="shape">
                        <a:fillToRect l="50000" t="50000" r="50000" b="50000"/>
                      </a:path>
                    </a:gra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1" u="none" strike="noStrike" cap="none" normalizeH="0" baseline="0" smtClean="0">
                          <a:ln>
                            <a:noFill/>
                          </a:ln>
                          <a:solidFill>
                            <a:schemeClr val="tx1"/>
                          </a:solidFill>
                          <a:effectLst/>
                          <a:latin typeface="Tahoma" pitchFamily="34" charset="0"/>
                        </a:rPr>
                        <a:t>X</a:t>
                      </a:r>
                    </a:p>
                  </a:txBody>
                  <a:tcPr anchor="ctr"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FFFF99"/>
                        </a:gs>
                        <a:gs pos="100000">
                          <a:srgbClr val="FFFF99">
                            <a:gamma/>
                            <a:shade val="78824"/>
                            <a:invGamma/>
                          </a:srgbClr>
                        </a:gs>
                      </a:gsLst>
                      <a:path path="shape">
                        <a:fillToRect l="50000" t="50000" r="50000" b="50000"/>
                      </a:path>
                    </a:gra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1" u="none" strike="noStrike" cap="none" normalizeH="0" baseline="0" smtClean="0">
                          <a:ln>
                            <a:noFill/>
                          </a:ln>
                          <a:solidFill>
                            <a:schemeClr val="tx1"/>
                          </a:solidFill>
                          <a:effectLst/>
                          <a:latin typeface="Tahoma" pitchFamily="34" charset="0"/>
                        </a:rPr>
                        <a:t>IS</a:t>
                      </a:r>
                    </a:p>
                  </a:txBody>
                  <a:tcPr anchor="ctr"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FFFF99"/>
                        </a:gs>
                        <a:gs pos="100000">
                          <a:srgbClr val="FFFF99">
                            <a:gamma/>
                            <a:shade val="78824"/>
                            <a:invGamma/>
                          </a:srgbClr>
                        </a:gs>
                      </a:gsLst>
                      <a:path path="shape">
                        <a:fillToRect l="50000" t="50000" r="50000" b="50000"/>
                      </a:path>
                    </a:gra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1" u="none" strike="noStrike" cap="none" normalizeH="0" baseline="0" smtClean="0">
                          <a:ln>
                            <a:noFill/>
                          </a:ln>
                          <a:solidFill>
                            <a:schemeClr val="tx1"/>
                          </a:solidFill>
                          <a:effectLst/>
                          <a:latin typeface="Tahoma" pitchFamily="34" charset="0"/>
                        </a:rPr>
                        <a:t>IX</a:t>
                      </a:r>
                    </a:p>
                  </a:txBody>
                  <a:tcPr anchor="ct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FFFF99"/>
                        </a:gs>
                        <a:gs pos="100000">
                          <a:srgbClr val="FFFF99">
                            <a:gamma/>
                            <a:shade val="78824"/>
                            <a:invGamma/>
                          </a:srgbClr>
                        </a:gs>
                      </a:gsLst>
                      <a:path path="shape">
                        <a:fillToRect l="50000" t="50000" r="50000" b="50000"/>
                      </a:path>
                    </a:gradFill>
                  </a:tcPr>
                </a:tc>
              </a:tr>
              <a:tr h="7191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1" u="none" strike="noStrike" cap="none" normalizeH="0" baseline="0" smtClean="0">
                          <a:ln>
                            <a:noFill/>
                          </a:ln>
                          <a:solidFill>
                            <a:schemeClr val="tx1"/>
                          </a:solidFill>
                          <a:effectLst/>
                          <a:latin typeface="Tahoma" pitchFamily="34" charset="0"/>
                        </a:rPr>
                        <a:t>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gradFill rotWithShape="0">
                      <a:gsLst>
                        <a:gs pos="0">
                          <a:srgbClr val="FFFF99"/>
                        </a:gs>
                        <a:gs pos="100000">
                          <a:srgbClr val="FFFF99">
                            <a:gamma/>
                            <a:shade val="87843"/>
                            <a:invGamma/>
                          </a:srgbClr>
                        </a:gs>
                      </a:gsLst>
                      <a:path path="shape">
                        <a:fillToRect l="50000" t="50000" r="50000" b="50000"/>
                      </a:path>
                    </a:gra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4000" b="0" i="1" u="none" strike="noStrike" cap="none" normalizeH="0" baseline="0" smtClean="0">
                          <a:ln>
                            <a:noFill/>
                          </a:ln>
                          <a:solidFill>
                            <a:schemeClr val="tx1"/>
                          </a:solidFill>
                          <a:effectLst/>
                          <a:latin typeface="Tahoma" pitchFamily="34" charset="0"/>
                          <a:sym typeface="Wingdings" pitchFamily="2" charset="2"/>
                        </a:rPr>
                        <a:t></a:t>
                      </a:r>
                      <a:endParaRPr kumimoji="1" lang="de-DE" sz="4000" b="0" i="1"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gradFill rotWithShape="0">
                      <a:gsLst>
                        <a:gs pos="0">
                          <a:srgbClr val="FFEFD1"/>
                        </a:gs>
                        <a:gs pos="64999">
                          <a:srgbClr val="F0EBD5"/>
                        </a:gs>
                        <a:gs pos="100000">
                          <a:srgbClr val="D1C39F"/>
                        </a:gs>
                      </a:gsLst>
                      <a:path path="shape">
                        <a:fillToRect l="50000" t="50000" r="50000" b="50000"/>
                      </a:path>
                    </a:gra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4000" b="0" i="1" u="none" strike="noStrike" cap="none" normalizeH="0" baseline="0" smtClean="0">
                          <a:ln>
                            <a:noFill/>
                          </a:ln>
                          <a:solidFill>
                            <a:schemeClr val="tx1"/>
                          </a:solidFill>
                          <a:effectLst/>
                          <a:latin typeface="Tahoma" pitchFamily="34" charset="0"/>
                          <a:sym typeface="Wingdings" pitchFamily="2" charset="2"/>
                        </a:rPr>
                        <a:t></a:t>
                      </a:r>
                    </a:p>
                  </a:txBody>
                  <a:tcPr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gradFill rotWithShape="0">
                      <a:gsLst>
                        <a:gs pos="0">
                          <a:srgbClr val="FFEFD1"/>
                        </a:gs>
                        <a:gs pos="64999">
                          <a:srgbClr val="F0EBD5"/>
                        </a:gs>
                        <a:gs pos="100000">
                          <a:srgbClr val="D1C39F"/>
                        </a:gs>
                      </a:gsLst>
                      <a:path path="shape">
                        <a:fillToRect l="50000" t="50000" r="50000" b="50000"/>
                      </a:path>
                    </a:gra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4000" b="0" i="1" u="none" strike="noStrike" cap="none" normalizeH="0" baseline="0" smtClean="0">
                          <a:ln>
                            <a:noFill/>
                          </a:ln>
                          <a:solidFill>
                            <a:schemeClr val="tx1"/>
                          </a:solidFill>
                          <a:effectLst/>
                          <a:latin typeface="Tahoma" pitchFamily="34" charset="0"/>
                        </a:rPr>
                        <a:t>-</a:t>
                      </a:r>
                    </a:p>
                  </a:txBody>
                  <a:tcPr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gradFill rotWithShape="0">
                      <a:gsLst>
                        <a:gs pos="0">
                          <a:srgbClr val="FFEFD1"/>
                        </a:gs>
                        <a:gs pos="64999">
                          <a:srgbClr val="F0EBD5"/>
                        </a:gs>
                        <a:gs pos="100000">
                          <a:srgbClr val="D1C39F"/>
                        </a:gs>
                      </a:gsLst>
                      <a:path path="shape">
                        <a:fillToRect l="50000" t="50000" r="50000" b="50000"/>
                      </a:path>
                    </a:gra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4000" b="0" i="1" u="none" strike="noStrike" cap="none" normalizeH="0" baseline="0" smtClean="0">
                          <a:ln>
                            <a:noFill/>
                          </a:ln>
                          <a:solidFill>
                            <a:schemeClr val="tx1"/>
                          </a:solidFill>
                          <a:effectLst/>
                          <a:latin typeface="Tahoma" pitchFamily="34" charset="0"/>
                          <a:sym typeface="Wingdings" pitchFamily="2" charset="2"/>
                        </a:rPr>
                        <a:t></a:t>
                      </a:r>
                    </a:p>
                  </a:txBody>
                  <a:tcPr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gradFill rotWithShape="0">
                      <a:gsLst>
                        <a:gs pos="0">
                          <a:srgbClr val="FFEFD1"/>
                        </a:gs>
                        <a:gs pos="64999">
                          <a:srgbClr val="F0EBD5"/>
                        </a:gs>
                        <a:gs pos="100000">
                          <a:srgbClr val="D1C39F"/>
                        </a:gs>
                      </a:gsLst>
                      <a:path path="shape">
                        <a:fillToRect l="50000" t="50000" r="50000" b="50000"/>
                      </a:path>
                    </a:gra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4000" b="0" i="1" u="none" strike="noStrike" cap="none" normalizeH="0" baseline="0" smtClean="0">
                          <a:ln>
                            <a:noFill/>
                          </a:ln>
                          <a:solidFill>
                            <a:schemeClr val="tx1"/>
                          </a:solidFill>
                          <a:effectLst/>
                          <a:latin typeface="Tahoma" pitchFamily="34" charset="0"/>
                        </a:rPr>
                        <a:t>-</a:t>
                      </a:r>
                    </a:p>
                  </a:txBody>
                  <a:tcPr anchor="ctr" horzOverflow="overflow">
                    <a:lnL>
                      <a:noFill/>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gradFill rotWithShape="0">
                      <a:gsLst>
                        <a:gs pos="0">
                          <a:srgbClr val="FFEFD1"/>
                        </a:gs>
                        <a:gs pos="64999">
                          <a:srgbClr val="F0EBD5"/>
                        </a:gs>
                        <a:gs pos="100000">
                          <a:srgbClr val="D1C39F"/>
                        </a:gs>
                      </a:gsLst>
                      <a:path path="shape">
                        <a:fillToRect l="50000" t="50000" r="50000" b="50000"/>
                      </a:path>
                    </a:gradFill>
                  </a:tcPr>
                </a:tc>
              </a:tr>
              <a:tr h="7191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1" u="none" strike="noStrike" cap="none" normalizeH="0" baseline="0" smtClean="0">
                          <a:ln>
                            <a:noFill/>
                          </a:ln>
                          <a:solidFill>
                            <a:schemeClr val="tx1"/>
                          </a:solidFill>
                          <a:effectLst/>
                          <a:latin typeface="Tahoma" pitchFamily="34" charset="0"/>
                        </a:rPr>
                        <a:t>X</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gradFill rotWithShape="0">
                      <a:gsLst>
                        <a:gs pos="0">
                          <a:srgbClr val="FFFF99"/>
                        </a:gs>
                        <a:gs pos="100000">
                          <a:srgbClr val="FFFF99">
                            <a:gamma/>
                            <a:shade val="87843"/>
                            <a:invGamma/>
                          </a:srgbClr>
                        </a:gs>
                      </a:gsLst>
                      <a:path path="shape">
                        <a:fillToRect l="50000" t="50000" r="50000" b="50000"/>
                      </a:path>
                    </a:gra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4000" b="0" i="1" u="none" strike="noStrike" cap="none" normalizeH="0" baseline="0" smtClean="0">
                          <a:ln>
                            <a:noFill/>
                          </a:ln>
                          <a:solidFill>
                            <a:schemeClr val="tx1"/>
                          </a:solidFill>
                          <a:effectLst/>
                          <a:latin typeface="Tahoma" pitchFamily="34" charset="0"/>
                          <a:sym typeface="Wingdings" pitchFamily="2" charset="2"/>
                        </a:rPr>
                        <a:t></a:t>
                      </a:r>
                    </a:p>
                  </a:txBody>
                  <a:tcPr anchor="ct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gradFill rotWithShape="0">
                      <a:gsLst>
                        <a:gs pos="0">
                          <a:srgbClr val="FFEFD1"/>
                        </a:gs>
                        <a:gs pos="64999">
                          <a:srgbClr val="F0EBD5"/>
                        </a:gs>
                        <a:gs pos="100000">
                          <a:srgbClr val="D1C39F"/>
                        </a:gs>
                      </a:gsLst>
                      <a:path path="shape">
                        <a:fillToRect l="50000" t="50000" r="50000" b="50000"/>
                      </a:path>
                    </a:gra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4000" b="0" i="1" u="none" strike="noStrike" cap="none" normalizeH="0" baseline="0" smtClean="0">
                          <a:ln>
                            <a:noFill/>
                          </a:ln>
                          <a:solidFill>
                            <a:schemeClr val="tx1"/>
                          </a:solidFill>
                          <a:effectLst/>
                          <a:latin typeface="Tahoma" pitchFamily="34" charset="0"/>
                        </a:rPr>
                        <a:t>-</a:t>
                      </a:r>
                    </a:p>
                  </a:txBody>
                  <a:tcPr anchor="ctr" horzOverflow="overflow">
                    <a:lnL>
                      <a:noFill/>
                    </a:lnL>
                    <a:lnR>
                      <a:noFill/>
                    </a:lnR>
                    <a:lnT>
                      <a:noFill/>
                    </a:lnT>
                    <a:lnB>
                      <a:noFill/>
                    </a:lnB>
                    <a:lnTlToBr>
                      <a:noFill/>
                    </a:lnTlToBr>
                    <a:lnBlToTr>
                      <a:noFill/>
                    </a:lnBlToTr>
                    <a:gradFill rotWithShape="0">
                      <a:gsLst>
                        <a:gs pos="0">
                          <a:srgbClr val="FFEFD1"/>
                        </a:gs>
                        <a:gs pos="64999">
                          <a:srgbClr val="F0EBD5"/>
                        </a:gs>
                        <a:gs pos="100000">
                          <a:srgbClr val="D1C39F"/>
                        </a:gs>
                      </a:gsLst>
                      <a:path path="shape">
                        <a:fillToRect l="50000" t="50000" r="50000" b="50000"/>
                      </a:path>
                    </a:gra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4000" b="0" i="1" u="none" strike="noStrike" cap="none" normalizeH="0" baseline="0" smtClean="0">
                          <a:ln>
                            <a:noFill/>
                          </a:ln>
                          <a:solidFill>
                            <a:schemeClr val="tx1"/>
                          </a:solidFill>
                          <a:effectLst/>
                          <a:latin typeface="Tahoma" pitchFamily="34" charset="0"/>
                        </a:rPr>
                        <a:t>-</a:t>
                      </a:r>
                    </a:p>
                  </a:txBody>
                  <a:tcPr anchor="ctr" horzOverflow="overflow">
                    <a:lnL>
                      <a:noFill/>
                    </a:lnL>
                    <a:lnR>
                      <a:noFill/>
                    </a:lnR>
                    <a:lnT>
                      <a:noFill/>
                    </a:lnT>
                    <a:lnB>
                      <a:noFill/>
                    </a:lnB>
                    <a:lnTlToBr>
                      <a:noFill/>
                    </a:lnTlToBr>
                    <a:lnBlToTr>
                      <a:noFill/>
                    </a:lnBlToTr>
                    <a:gradFill rotWithShape="0">
                      <a:gsLst>
                        <a:gs pos="0">
                          <a:srgbClr val="FFEFD1"/>
                        </a:gs>
                        <a:gs pos="64999">
                          <a:srgbClr val="F0EBD5"/>
                        </a:gs>
                        <a:gs pos="100000">
                          <a:srgbClr val="D1C39F"/>
                        </a:gs>
                      </a:gsLst>
                      <a:path path="shape">
                        <a:fillToRect l="50000" t="50000" r="50000" b="50000"/>
                      </a:path>
                    </a:gra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4000" b="0" i="1" u="none" strike="noStrike" cap="none" normalizeH="0" baseline="0" smtClean="0">
                          <a:ln>
                            <a:noFill/>
                          </a:ln>
                          <a:solidFill>
                            <a:schemeClr val="tx1"/>
                          </a:solidFill>
                          <a:effectLst/>
                          <a:latin typeface="Tahoma" pitchFamily="34" charset="0"/>
                        </a:rPr>
                        <a:t>-</a:t>
                      </a:r>
                    </a:p>
                  </a:txBody>
                  <a:tcPr anchor="ctr" horzOverflow="overflow">
                    <a:lnL>
                      <a:noFill/>
                    </a:lnL>
                    <a:lnR>
                      <a:noFill/>
                    </a:lnR>
                    <a:lnT>
                      <a:noFill/>
                    </a:lnT>
                    <a:lnB>
                      <a:noFill/>
                    </a:lnB>
                    <a:lnTlToBr>
                      <a:noFill/>
                    </a:lnTlToBr>
                    <a:lnBlToTr>
                      <a:noFill/>
                    </a:lnBlToTr>
                    <a:gradFill rotWithShape="0">
                      <a:gsLst>
                        <a:gs pos="0">
                          <a:srgbClr val="FFEFD1"/>
                        </a:gs>
                        <a:gs pos="64999">
                          <a:srgbClr val="F0EBD5"/>
                        </a:gs>
                        <a:gs pos="100000">
                          <a:srgbClr val="D1C39F"/>
                        </a:gs>
                      </a:gsLst>
                      <a:path path="shape">
                        <a:fillToRect l="50000" t="50000" r="50000" b="50000"/>
                      </a:path>
                    </a:gra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4000" b="0" i="1" u="none" strike="noStrike" cap="none" normalizeH="0" baseline="0" smtClean="0">
                          <a:ln>
                            <a:noFill/>
                          </a:ln>
                          <a:solidFill>
                            <a:schemeClr val="tx1"/>
                          </a:solidFill>
                          <a:effectLst/>
                          <a:latin typeface="Tahoma" pitchFamily="34" charset="0"/>
                        </a:rPr>
                        <a:t>-</a:t>
                      </a:r>
                    </a:p>
                  </a:txBody>
                  <a:tcPr anchor="ct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gradFill rotWithShape="0">
                      <a:gsLst>
                        <a:gs pos="0">
                          <a:srgbClr val="FFEFD1"/>
                        </a:gs>
                        <a:gs pos="64999">
                          <a:srgbClr val="F0EBD5"/>
                        </a:gs>
                        <a:gs pos="100000">
                          <a:srgbClr val="D1C39F"/>
                        </a:gs>
                      </a:gsLst>
                      <a:path path="shape">
                        <a:fillToRect l="50000" t="50000" r="50000" b="50000"/>
                      </a:path>
                    </a:gradFill>
                  </a:tcPr>
                </a:tc>
              </a:tr>
              <a:tr h="7191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1" u="none" strike="noStrike" cap="none" normalizeH="0" baseline="0" smtClean="0">
                          <a:ln>
                            <a:noFill/>
                          </a:ln>
                          <a:solidFill>
                            <a:schemeClr val="tx1"/>
                          </a:solidFill>
                          <a:effectLst/>
                          <a:latin typeface="Tahoma" pitchFamily="34" charset="0"/>
                        </a:rPr>
                        <a:t>IS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gradFill rotWithShape="0">
                      <a:gsLst>
                        <a:gs pos="0">
                          <a:srgbClr val="FFFF99"/>
                        </a:gs>
                        <a:gs pos="100000">
                          <a:srgbClr val="FFFF99">
                            <a:gamma/>
                            <a:shade val="87843"/>
                            <a:invGamma/>
                          </a:srgbClr>
                        </a:gs>
                      </a:gsLst>
                      <a:path path="shape">
                        <a:fillToRect l="50000" t="50000" r="50000" b="50000"/>
                      </a:path>
                    </a:gra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4000" b="0" i="1" u="none" strike="noStrike" cap="none" normalizeH="0" baseline="0" smtClean="0">
                          <a:ln>
                            <a:noFill/>
                          </a:ln>
                          <a:solidFill>
                            <a:schemeClr val="tx1"/>
                          </a:solidFill>
                          <a:effectLst/>
                          <a:latin typeface="Tahoma" pitchFamily="34" charset="0"/>
                          <a:sym typeface="Wingdings" pitchFamily="2" charset="2"/>
                        </a:rPr>
                        <a:t></a:t>
                      </a:r>
                    </a:p>
                  </a:txBody>
                  <a:tcPr anchor="ct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gradFill rotWithShape="0">
                      <a:gsLst>
                        <a:gs pos="0">
                          <a:srgbClr val="FFEFD1"/>
                        </a:gs>
                        <a:gs pos="64999">
                          <a:srgbClr val="F0EBD5"/>
                        </a:gs>
                        <a:gs pos="100000">
                          <a:srgbClr val="D1C39F"/>
                        </a:gs>
                      </a:gsLst>
                      <a:path path="shape">
                        <a:fillToRect l="50000" t="50000" r="50000" b="50000"/>
                      </a:path>
                    </a:gra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4000" b="0" i="1" u="none" strike="noStrike" cap="none" normalizeH="0" baseline="0" smtClean="0">
                          <a:ln>
                            <a:noFill/>
                          </a:ln>
                          <a:solidFill>
                            <a:schemeClr val="tx1"/>
                          </a:solidFill>
                          <a:effectLst/>
                          <a:latin typeface="Tahoma" pitchFamily="34" charset="0"/>
                          <a:sym typeface="Wingdings" pitchFamily="2" charset="2"/>
                        </a:rPr>
                        <a:t></a:t>
                      </a:r>
                    </a:p>
                  </a:txBody>
                  <a:tcPr anchor="ctr" horzOverflow="overflow">
                    <a:lnL>
                      <a:noFill/>
                    </a:lnL>
                    <a:lnR>
                      <a:noFill/>
                    </a:lnR>
                    <a:lnT>
                      <a:noFill/>
                    </a:lnT>
                    <a:lnB>
                      <a:noFill/>
                    </a:lnB>
                    <a:lnTlToBr>
                      <a:noFill/>
                    </a:lnTlToBr>
                    <a:lnBlToTr>
                      <a:noFill/>
                    </a:lnBlToTr>
                    <a:gradFill rotWithShape="0">
                      <a:gsLst>
                        <a:gs pos="0">
                          <a:srgbClr val="FFEFD1"/>
                        </a:gs>
                        <a:gs pos="64999">
                          <a:srgbClr val="F0EBD5"/>
                        </a:gs>
                        <a:gs pos="100000">
                          <a:srgbClr val="D1C39F"/>
                        </a:gs>
                      </a:gsLst>
                      <a:path path="shape">
                        <a:fillToRect l="50000" t="50000" r="50000" b="50000"/>
                      </a:path>
                    </a:gra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4000" b="0" i="1" u="none" strike="noStrike" cap="none" normalizeH="0" baseline="0" smtClean="0">
                          <a:ln>
                            <a:noFill/>
                          </a:ln>
                          <a:solidFill>
                            <a:schemeClr val="tx1"/>
                          </a:solidFill>
                          <a:effectLst/>
                          <a:latin typeface="Tahoma" pitchFamily="34" charset="0"/>
                        </a:rPr>
                        <a:t>-</a:t>
                      </a:r>
                    </a:p>
                  </a:txBody>
                  <a:tcPr anchor="ctr" horzOverflow="overflow">
                    <a:lnL>
                      <a:noFill/>
                    </a:lnL>
                    <a:lnR>
                      <a:noFill/>
                    </a:lnR>
                    <a:lnT>
                      <a:noFill/>
                    </a:lnT>
                    <a:lnB>
                      <a:noFill/>
                    </a:lnB>
                    <a:lnTlToBr>
                      <a:noFill/>
                    </a:lnTlToBr>
                    <a:lnBlToTr>
                      <a:noFill/>
                    </a:lnBlToTr>
                    <a:gradFill rotWithShape="0">
                      <a:gsLst>
                        <a:gs pos="0">
                          <a:srgbClr val="FFEFD1"/>
                        </a:gs>
                        <a:gs pos="64999">
                          <a:srgbClr val="F0EBD5"/>
                        </a:gs>
                        <a:gs pos="100000">
                          <a:srgbClr val="D1C39F"/>
                        </a:gs>
                      </a:gsLst>
                      <a:path path="shape">
                        <a:fillToRect l="50000" t="50000" r="50000" b="50000"/>
                      </a:path>
                    </a:gra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4000" b="0" i="1" u="none" strike="noStrike" cap="none" normalizeH="0" baseline="0" smtClean="0">
                          <a:ln>
                            <a:noFill/>
                          </a:ln>
                          <a:solidFill>
                            <a:schemeClr val="tx1"/>
                          </a:solidFill>
                          <a:effectLst/>
                          <a:latin typeface="Tahoma" pitchFamily="34" charset="0"/>
                          <a:sym typeface="Wingdings" pitchFamily="2" charset="2"/>
                        </a:rPr>
                        <a:t></a:t>
                      </a:r>
                    </a:p>
                  </a:txBody>
                  <a:tcPr anchor="ctr" horzOverflow="overflow">
                    <a:lnL>
                      <a:noFill/>
                    </a:lnL>
                    <a:lnR>
                      <a:noFill/>
                    </a:lnR>
                    <a:lnT>
                      <a:noFill/>
                    </a:lnT>
                    <a:lnB>
                      <a:noFill/>
                    </a:lnB>
                    <a:lnTlToBr>
                      <a:noFill/>
                    </a:lnTlToBr>
                    <a:lnBlToTr>
                      <a:noFill/>
                    </a:lnBlToTr>
                    <a:gradFill rotWithShape="0">
                      <a:gsLst>
                        <a:gs pos="0">
                          <a:srgbClr val="FFEFD1"/>
                        </a:gs>
                        <a:gs pos="64999">
                          <a:srgbClr val="F0EBD5"/>
                        </a:gs>
                        <a:gs pos="100000">
                          <a:srgbClr val="D1C39F"/>
                        </a:gs>
                      </a:gsLst>
                      <a:path path="shape">
                        <a:fillToRect l="50000" t="50000" r="50000" b="50000"/>
                      </a:path>
                    </a:gra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4000" b="0" i="1" u="none" strike="noStrike" cap="none" normalizeH="0" baseline="0" smtClean="0">
                          <a:ln>
                            <a:noFill/>
                          </a:ln>
                          <a:solidFill>
                            <a:schemeClr val="tx1"/>
                          </a:solidFill>
                          <a:effectLst/>
                          <a:latin typeface="Tahoma" pitchFamily="34" charset="0"/>
                          <a:sym typeface="Wingdings" pitchFamily="2" charset="2"/>
                        </a:rPr>
                        <a:t></a:t>
                      </a:r>
                    </a:p>
                  </a:txBody>
                  <a:tcPr anchor="ct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gradFill rotWithShape="0">
                      <a:gsLst>
                        <a:gs pos="0">
                          <a:srgbClr val="FFEFD1"/>
                        </a:gs>
                        <a:gs pos="64999">
                          <a:srgbClr val="F0EBD5"/>
                        </a:gs>
                        <a:gs pos="100000">
                          <a:srgbClr val="D1C39F"/>
                        </a:gs>
                      </a:gsLst>
                      <a:path path="shape">
                        <a:fillToRect l="50000" t="50000" r="50000" b="50000"/>
                      </a:path>
                    </a:gradFill>
                  </a:tcPr>
                </a:tc>
              </a:tr>
              <a:tr h="7191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1" u="none" strike="noStrike" cap="none" normalizeH="0" baseline="0" smtClean="0">
                          <a:ln>
                            <a:noFill/>
                          </a:ln>
                          <a:solidFill>
                            <a:schemeClr val="tx1"/>
                          </a:solidFill>
                          <a:effectLst/>
                          <a:latin typeface="Tahoma" pitchFamily="34" charset="0"/>
                        </a:rPr>
                        <a:t>IX</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FFFF99"/>
                        </a:gs>
                        <a:gs pos="100000">
                          <a:srgbClr val="FFFF99">
                            <a:gamma/>
                            <a:shade val="87843"/>
                            <a:invGamma/>
                          </a:srgbClr>
                        </a:gs>
                      </a:gsLst>
                      <a:path path="shape">
                        <a:fillToRect l="50000" t="50000" r="50000" b="50000"/>
                      </a:path>
                    </a:gra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4000" b="0" i="1" u="none" strike="noStrike" cap="none" normalizeH="0" baseline="0" smtClean="0">
                          <a:ln>
                            <a:noFill/>
                          </a:ln>
                          <a:solidFill>
                            <a:schemeClr val="tx1"/>
                          </a:solidFill>
                          <a:effectLst/>
                          <a:latin typeface="Tahoma" pitchFamily="34" charset="0"/>
                          <a:sym typeface="Wingdings" pitchFamily="2" charset="2"/>
                        </a:rPr>
                        <a:t></a:t>
                      </a:r>
                    </a:p>
                  </a:txBody>
                  <a:tcPr anchor="ctr" horzOverflow="overflow">
                    <a:lnL w="12700"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FFEFD1"/>
                        </a:gs>
                        <a:gs pos="64999">
                          <a:srgbClr val="F0EBD5"/>
                        </a:gs>
                        <a:gs pos="100000">
                          <a:srgbClr val="D1C39F"/>
                        </a:gs>
                      </a:gsLst>
                      <a:path path="shape">
                        <a:fillToRect l="50000" t="50000" r="50000" b="50000"/>
                      </a:path>
                    </a:gra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4000" b="0" i="1" u="none" strike="noStrike" cap="none" normalizeH="0" baseline="0" smtClean="0">
                          <a:ln>
                            <a:noFill/>
                          </a:ln>
                          <a:solidFill>
                            <a:schemeClr val="tx1"/>
                          </a:solidFill>
                          <a:effectLst/>
                          <a:latin typeface="Tahoma" pitchFamily="34" charset="0"/>
                        </a:rPr>
                        <a:t>-</a:t>
                      </a:r>
                    </a:p>
                  </a:txBody>
                  <a:tcPr anchor="ct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FFEFD1"/>
                        </a:gs>
                        <a:gs pos="64999">
                          <a:srgbClr val="F0EBD5"/>
                        </a:gs>
                        <a:gs pos="100000">
                          <a:srgbClr val="D1C39F"/>
                        </a:gs>
                      </a:gsLst>
                      <a:path path="shape">
                        <a:fillToRect l="50000" t="50000" r="50000" b="50000"/>
                      </a:path>
                    </a:gra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4000" b="0" i="1" u="none" strike="noStrike" cap="none" normalizeH="0" baseline="0" smtClean="0">
                          <a:ln>
                            <a:noFill/>
                          </a:ln>
                          <a:solidFill>
                            <a:schemeClr val="tx1"/>
                          </a:solidFill>
                          <a:effectLst/>
                          <a:latin typeface="Tahoma" pitchFamily="34" charset="0"/>
                        </a:rPr>
                        <a:t>-</a:t>
                      </a:r>
                    </a:p>
                  </a:txBody>
                  <a:tcPr anchor="ct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FFEFD1"/>
                        </a:gs>
                        <a:gs pos="64999">
                          <a:srgbClr val="F0EBD5"/>
                        </a:gs>
                        <a:gs pos="100000">
                          <a:srgbClr val="D1C39F"/>
                        </a:gs>
                      </a:gsLst>
                      <a:path path="shape">
                        <a:fillToRect l="50000" t="50000" r="50000" b="50000"/>
                      </a:path>
                    </a:gra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4000" b="0" i="1" u="none" strike="noStrike" cap="none" normalizeH="0" baseline="0" smtClean="0">
                          <a:ln>
                            <a:noFill/>
                          </a:ln>
                          <a:solidFill>
                            <a:schemeClr val="tx1"/>
                          </a:solidFill>
                          <a:effectLst/>
                          <a:latin typeface="Tahoma" pitchFamily="34" charset="0"/>
                          <a:sym typeface="Wingdings" pitchFamily="2" charset="2"/>
                        </a:rPr>
                        <a:t></a:t>
                      </a:r>
                    </a:p>
                  </a:txBody>
                  <a:tcPr anchor="ct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FFEFD1"/>
                        </a:gs>
                        <a:gs pos="64999">
                          <a:srgbClr val="F0EBD5"/>
                        </a:gs>
                        <a:gs pos="100000">
                          <a:srgbClr val="D1C39F"/>
                        </a:gs>
                      </a:gsLst>
                      <a:path path="shape">
                        <a:fillToRect l="50000" t="50000" r="50000" b="50000"/>
                      </a:path>
                    </a:gra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4000" b="0" i="1" u="none" strike="noStrike" cap="none" normalizeH="0" baseline="0" smtClean="0">
                          <a:ln>
                            <a:noFill/>
                          </a:ln>
                          <a:solidFill>
                            <a:schemeClr val="tx1"/>
                          </a:solidFill>
                          <a:effectLst/>
                          <a:latin typeface="Tahoma" pitchFamily="34" charset="0"/>
                          <a:sym typeface="Wingdings" pitchFamily="2" charset="2"/>
                        </a:rPr>
                        <a:t></a:t>
                      </a:r>
                    </a:p>
                  </a:txBody>
                  <a:tcPr anchor="ct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FFEFD1"/>
                        </a:gs>
                        <a:gs pos="64999">
                          <a:srgbClr val="F0EBD5"/>
                        </a:gs>
                        <a:gs pos="100000">
                          <a:srgbClr val="D1C39F"/>
                        </a:gs>
                      </a:gsLst>
                      <a:path path="shape">
                        <a:fillToRect l="50000" t="50000" r="50000" b="50000"/>
                      </a:path>
                    </a:gradFill>
                  </a:tcPr>
                </a:tc>
              </a:tr>
            </a:tbl>
          </a:graphicData>
        </a:graphic>
      </p:graphicFrame>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0" y="0"/>
            <a:ext cx="9144000" cy="838200"/>
          </a:xfrm>
        </p:spPr>
        <p:txBody>
          <a:bodyPr anchor="ctr" anchorCtr="1"/>
          <a:lstStyle/>
          <a:p>
            <a:r>
              <a:rPr lang="de-DE" smtClean="0"/>
              <a:t>Multi-Granularity Locking (MGL)</a:t>
            </a:r>
          </a:p>
        </p:txBody>
      </p:sp>
      <p:sp>
        <p:nvSpPr>
          <p:cNvPr id="43011" name="Text Box 3"/>
          <p:cNvSpPr txBox="1">
            <a:spLocks noChangeArrowheads="1"/>
          </p:cNvSpPr>
          <p:nvPr/>
        </p:nvSpPr>
        <p:spPr bwMode="auto">
          <a:xfrm>
            <a:off x="0" y="838200"/>
            <a:ext cx="5638800" cy="579438"/>
          </a:xfrm>
          <a:prstGeom prst="rect">
            <a:avLst/>
          </a:prstGeom>
          <a:noFill/>
          <a:ln w="12700">
            <a:noFill/>
            <a:miter lim="800000"/>
            <a:headEnd/>
            <a:tailEnd/>
          </a:ln>
        </p:spPr>
        <p:txBody>
          <a:bodyPr>
            <a:spAutoFit/>
          </a:bodyPr>
          <a:lstStyle/>
          <a:p>
            <a:pPr algn="l">
              <a:spcBef>
                <a:spcPct val="50000"/>
              </a:spcBef>
            </a:pPr>
            <a:r>
              <a:rPr lang="de-DE" sz="3200" b="1">
                <a:latin typeface="Tahoma" pitchFamily="-106" charset="0"/>
              </a:rPr>
              <a:t>Sperrprotokoll des MGL</a:t>
            </a:r>
          </a:p>
        </p:txBody>
      </p:sp>
      <p:sp>
        <p:nvSpPr>
          <p:cNvPr id="43012" name="Text Box 41"/>
          <p:cNvSpPr txBox="1">
            <a:spLocks noChangeArrowheads="1"/>
          </p:cNvSpPr>
          <p:nvPr/>
        </p:nvSpPr>
        <p:spPr bwMode="auto">
          <a:xfrm>
            <a:off x="0" y="1752600"/>
            <a:ext cx="9144000" cy="4108450"/>
          </a:xfrm>
          <a:prstGeom prst="rect">
            <a:avLst/>
          </a:prstGeom>
          <a:noFill/>
          <a:ln w="12700">
            <a:noFill/>
            <a:miter lim="800000"/>
            <a:headEnd/>
            <a:tailEnd/>
          </a:ln>
        </p:spPr>
        <p:txBody>
          <a:bodyPr>
            <a:spAutoFit/>
          </a:bodyPr>
          <a:lstStyle/>
          <a:p>
            <a:pPr marL="457200" indent="-457200" algn="l">
              <a:spcBef>
                <a:spcPct val="50000"/>
              </a:spcBef>
              <a:buClr>
                <a:schemeClr val="accent2"/>
              </a:buClr>
              <a:buFont typeface="Webdings" pitchFamily="-106" charset="2"/>
              <a:buAutoNum type="arabicPeriod"/>
            </a:pPr>
            <a:r>
              <a:rPr lang="de-DE">
                <a:latin typeface="Tahoma" pitchFamily="-106" charset="0"/>
              </a:rPr>
              <a:t>Bevor ein Knoten mit </a:t>
            </a:r>
            <a:r>
              <a:rPr lang="de-DE" i="1">
                <a:solidFill>
                  <a:srgbClr val="CC0099"/>
                </a:solidFill>
                <a:latin typeface="Tahoma" pitchFamily="-106" charset="0"/>
              </a:rPr>
              <a:t>S</a:t>
            </a:r>
            <a:r>
              <a:rPr lang="de-DE">
                <a:latin typeface="Tahoma" pitchFamily="-106" charset="0"/>
              </a:rPr>
              <a:t> oder </a:t>
            </a:r>
            <a:r>
              <a:rPr lang="de-DE" i="1">
                <a:solidFill>
                  <a:srgbClr val="CC0099"/>
                </a:solidFill>
                <a:latin typeface="Tahoma" pitchFamily="-106" charset="0"/>
              </a:rPr>
              <a:t>IS</a:t>
            </a:r>
            <a:r>
              <a:rPr lang="de-DE">
                <a:latin typeface="Tahoma" pitchFamily="-106" charset="0"/>
              </a:rPr>
              <a:t> gesperrt wird, müssen alle Vorgänger in der Hierarchie vom Sperrer (also der Transaktion, die die Sperre anfordert) im </a:t>
            </a:r>
            <a:r>
              <a:rPr lang="de-DE" i="1">
                <a:solidFill>
                  <a:srgbClr val="CC0099"/>
                </a:solidFill>
                <a:latin typeface="Tahoma" pitchFamily="-106" charset="0"/>
              </a:rPr>
              <a:t>IX</a:t>
            </a:r>
            <a:r>
              <a:rPr lang="de-DE">
                <a:latin typeface="Tahoma" pitchFamily="-106" charset="0"/>
              </a:rPr>
              <a:t>- oder </a:t>
            </a:r>
            <a:r>
              <a:rPr lang="de-DE" i="1">
                <a:solidFill>
                  <a:srgbClr val="CC0099"/>
                </a:solidFill>
                <a:latin typeface="Tahoma" pitchFamily="-106" charset="0"/>
              </a:rPr>
              <a:t>IS</a:t>
            </a:r>
            <a:r>
              <a:rPr lang="de-DE">
                <a:latin typeface="Tahoma" pitchFamily="-106" charset="0"/>
              </a:rPr>
              <a:t>-Modus gehalten werden.</a:t>
            </a:r>
          </a:p>
          <a:p>
            <a:pPr marL="457200" indent="-457200" algn="l">
              <a:spcBef>
                <a:spcPct val="50000"/>
              </a:spcBef>
              <a:buClr>
                <a:schemeClr val="accent2"/>
              </a:buClr>
              <a:buFont typeface="Webdings" pitchFamily="-106" charset="2"/>
              <a:buAutoNum type="arabicPeriod"/>
            </a:pPr>
            <a:r>
              <a:rPr lang="de-DE">
                <a:latin typeface="Tahoma" pitchFamily="-106" charset="0"/>
              </a:rPr>
              <a:t>Bevor ein Knoten mit </a:t>
            </a:r>
            <a:r>
              <a:rPr lang="de-DE" i="1">
                <a:solidFill>
                  <a:srgbClr val="CC0099"/>
                </a:solidFill>
                <a:latin typeface="Tahoma" pitchFamily="-106" charset="0"/>
              </a:rPr>
              <a:t>X</a:t>
            </a:r>
            <a:r>
              <a:rPr lang="de-DE">
                <a:latin typeface="Tahoma" pitchFamily="-106" charset="0"/>
              </a:rPr>
              <a:t> oder </a:t>
            </a:r>
            <a:r>
              <a:rPr lang="de-DE" i="1">
                <a:solidFill>
                  <a:srgbClr val="CC0099"/>
                </a:solidFill>
                <a:latin typeface="Tahoma" pitchFamily="-106" charset="0"/>
              </a:rPr>
              <a:t>IX</a:t>
            </a:r>
            <a:r>
              <a:rPr lang="de-DE">
                <a:latin typeface="Tahoma" pitchFamily="-106" charset="0"/>
              </a:rPr>
              <a:t> gesperrt wird, müssen alle Vorgänger vom Sperrer im </a:t>
            </a:r>
            <a:r>
              <a:rPr lang="de-DE" i="1">
                <a:solidFill>
                  <a:srgbClr val="CC0099"/>
                </a:solidFill>
                <a:latin typeface="Tahoma" pitchFamily="-106" charset="0"/>
              </a:rPr>
              <a:t>IX</a:t>
            </a:r>
            <a:r>
              <a:rPr lang="de-DE">
                <a:latin typeface="Tahoma" pitchFamily="-106" charset="0"/>
              </a:rPr>
              <a:t>-Modus gehalten werden.</a:t>
            </a:r>
          </a:p>
          <a:p>
            <a:pPr marL="457200" indent="-457200" algn="l">
              <a:spcBef>
                <a:spcPct val="50000"/>
              </a:spcBef>
              <a:buClr>
                <a:schemeClr val="accent2"/>
              </a:buClr>
              <a:buFont typeface="Webdings" pitchFamily="-106" charset="2"/>
              <a:buAutoNum type="arabicPeriod"/>
            </a:pPr>
            <a:r>
              <a:rPr lang="de-DE">
                <a:latin typeface="Tahoma" pitchFamily="-106" charset="0"/>
              </a:rPr>
              <a:t>Die Sperren werden von unten nach oben (bottom up) freigegeben, so dass bei keinem Knoten die Sperre freigegeben wird, wenn die betreffende Transaktion noch Nachfolger dieses Knotens gesperrt hat.</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algn="ctr"/>
            <a:r>
              <a:rPr lang="de-DE" sz="3200" smtClean="0"/>
              <a:t>Fehler bei unkontrolliertem </a:t>
            </a:r>
            <a:br>
              <a:rPr lang="de-DE" sz="3200" smtClean="0"/>
            </a:br>
            <a:r>
              <a:rPr lang="de-DE" sz="3200" smtClean="0"/>
              <a:t>Mehrbenutzerbetrieb III</a:t>
            </a:r>
          </a:p>
        </p:txBody>
      </p:sp>
      <p:sp>
        <p:nvSpPr>
          <p:cNvPr id="9219" name="Text Box 3"/>
          <p:cNvSpPr txBox="1">
            <a:spLocks noChangeArrowheads="1"/>
          </p:cNvSpPr>
          <p:nvPr/>
        </p:nvSpPr>
        <p:spPr bwMode="auto">
          <a:xfrm>
            <a:off x="0" y="1143000"/>
            <a:ext cx="9144000" cy="457200"/>
          </a:xfrm>
          <a:prstGeom prst="rect">
            <a:avLst/>
          </a:prstGeom>
          <a:noFill/>
          <a:ln w="6350">
            <a:noFill/>
            <a:miter lim="800000"/>
            <a:headEnd/>
            <a:tailEnd/>
          </a:ln>
        </p:spPr>
        <p:txBody>
          <a:bodyPr>
            <a:spAutoFit/>
          </a:bodyPr>
          <a:lstStyle/>
          <a:p>
            <a:pPr>
              <a:spcBef>
                <a:spcPct val="50000"/>
              </a:spcBef>
            </a:pPr>
            <a:r>
              <a:rPr lang="de-DE" b="1">
                <a:latin typeface="Tahoma" pitchFamily="-106" charset="0"/>
              </a:rPr>
              <a:t>Phantomproblem</a:t>
            </a:r>
            <a:endParaRPr lang="de-DE">
              <a:latin typeface="Tahoma" pitchFamily="-106" charset="0"/>
            </a:endParaRPr>
          </a:p>
        </p:txBody>
      </p:sp>
      <p:sp>
        <p:nvSpPr>
          <p:cNvPr id="9220" name="Rectangle 4"/>
          <p:cNvSpPr>
            <a:spLocks noChangeArrowheads="1"/>
          </p:cNvSpPr>
          <p:nvPr/>
        </p:nvSpPr>
        <p:spPr bwMode="auto">
          <a:xfrm>
            <a:off x="5588000" y="4826000"/>
            <a:ext cx="2032000" cy="406400"/>
          </a:xfrm>
          <a:prstGeom prst="rect">
            <a:avLst/>
          </a:prstGeom>
          <a:noFill/>
          <a:ln w="6350">
            <a:noFill/>
            <a:miter lim="800000"/>
            <a:headEnd/>
            <a:tailEnd/>
          </a:ln>
        </p:spPr>
        <p:txBody>
          <a:bodyPr/>
          <a:lstStyle/>
          <a:p>
            <a:pPr>
              <a:lnSpc>
                <a:spcPct val="90000"/>
              </a:lnSpc>
              <a:spcBef>
                <a:spcPct val="20000"/>
              </a:spcBef>
              <a:buClr>
                <a:schemeClr val="accent2"/>
              </a:buClr>
              <a:buFont typeface="Webdings" pitchFamily="-106" charset="2"/>
              <a:buNone/>
            </a:pPr>
            <a:endParaRPr kumimoji="1" lang="de-DE" sz="2000">
              <a:latin typeface="Tahoma" pitchFamily="-106" charset="0"/>
            </a:endParaRPr>
          </a:p>
        </p:txBody>
      </p:sp>
      <p:graphicFrame>
        <p:nvGraphicFramePr>
          <p:cNvPr id="69752" name="Group 120"/>
          <p:cNvGraphicFramePr>
            <a:graphicFrameLocks noGrp="1"/>
          </p:cNvGraphicFramePr>
          <p:nvPr/>
        </p:nvGraphicFramePr>
        <p:xfrm>
          <a:off x="1524000" y="1981200"/>
          <a:ext cx="6096000" cy="4064001"/>
        </p:xfrm>
        <a:graphic>
          <a:graphicData uri="http://schemas.openxmlformats.org/drawingml/2006/table">
            <a:tbl>
              <a:tblPr/>
              <a:tblGrid>
                <a:gridCol w="3048000"/>
                <a:gridCol w="3048000"/>
              </a:tblGrid>
              <a:tr h="58102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1" u="none" strike="noStrike" cap="none" normalizeH="0" baseline="0" smtClean="0">
                          <a:ln>
                            <a:noFill/>
                          </a:ln>
                          <a:solidFill>
                            <a:schemeClr val="tx1"/>
                          </a:solidFill>
                          <a:effectLst/>
                          <a:latin typeface="Tahoma" pitchFamily="34" charset="0"/>
                        </a:rPr>
                        <a:t>T</a:t>
                      </a:r>
                      <a:r>
                        <a:rPr kumimoji="1" lang="de-DE" sz="2000" b="0" i="1" u="none" strike="noStrike" cap="none" normalizeH="0" baseline="-25000" smtClean="0">
                          <a:ln>
                            <a:noFill/>
                          </a:ln>
                          <a:solidFill>
                            <a:schemeClr val="tx1"/>
                          </a:solidFill>
                          <a:effectLst/>
                          <a:latin typeface="Tahoma" pitchFamily="34" charset="0"/>
                        </a:rPr>
                        <a:t>1</a:t>
                      </a:r>
                      <a:endParaRPr kumimoji="1" lang="de-DE" sz="2000" b="0" i="1" u="none" strike="noStrike" cap="none" normalizeH="0" baseline="0" smtClean="0">
                        <a:ln>
                          <a:noFill/>
                        </a:ln>
                        <a:solidFill>
                          <a:schemeClr val="tx1"/>
                        </a:solidFill>
                        <a:effectLst/>
                        <a:latin typeface="Tahoma" pitchFamily="34" charset="0"/>
                      </a:endParaRPr>
                    </a:p>
                  </a:txBody>
                  <a:tcPr anchor="ctr" horzOverflow="overflow">
                    <a:lnL cap="flat">
                      <a:noFill/>
                    </a:lnL>
                    <a:lnR>
                      <a:noFill/>
                    </a:lnR>
                    <a:lnT cap="flat">
                      <a:noFill/>
                    </a:lnT>
                    <a:lnB>
                      <a:noFill/>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1" u="none" strike="noStrike" cap="none" normalizeH="0" baseline="0" smtClean="0">
                          <a:ln>
                            <a:noFill/>
                          </a:ln>
                          <a:solidFill>
                            <a:schemeClr val="tx1"/>
                          </a:solidFill>
                          <a:effectLst/>
                          <a:latin typeface="Tahoma" pitchFamily="34" charset="0"/>
                        </a:rPr>
                        <a:t>T</a:t>
                      </a:r>
                      <a:r>
                        <a:rPr kumimoji="1" lang="de-DE" sz="2000" b="0" i="1" u="none" strike="noStrike" cap="none" normalizeH="0" baseline="-25000" smtClean="0">
                          <a:ln>
                            <a:noFill/>
                          </a:ln>
                          <a:solidFill>
                            <a:schemeClr val="tx1"/>
                          </a:solidFill>
                          <a:effectLst/>
                          <a:latin typeface="Tahoma" pitchFamily="34" charset="0"/>
                        </a:rPr>
                        <a:t>2</a:t>
                      </a:r>
                      <a:endParaRPr kumimoji="1" lang="de-DE" sz="2000" b="0" i="1" u="none" strike="noStrike" cap="none" normalizeH="0" baseline="0" smtClean="0">
                        <a:ln>
                          <a:noFill/>
                        </a:ln>
                        <a:solidFill>
                          <a:schemeClr val="tx1"/>
                        </a:solidFill>
                        <a:effectLst/>
                        <a:latin typeface="Tahoma" pitchFamily="34" charset="0"/>
                      </a:endParaRPr>
                    </a:p>
                  </a:txBody>
                  <a:tcPr anchor="ctr" horzOverflow="overflow">
                    <a:lnL>
                      <a:noFill/>
                    </a:lnL>
                    <a:lnR cap="flat">
                      <a:noFill/>
                    </a:lnR>
                    <a:lnT cap="flat">
                      <a:noFill/>
                    </a:lnT>
                    <a:lnB>
                      <a:noFill/>
                    </a:lnB>
                    <a:lnTlToBr>
                      <a:noFill/>
                    </a:lnTlToBr>
                    <a:lnBlToTr>
                      <a:noFill/>
                    </a:lnBlToTr>
                    <a:solidFill>
                      <a:srgbClr val="FFFF99"/>
                    </a:solidFill>
                  </a:tcPr>
                </a:tc>
              </a:tr>
              <a:tr h="5794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cap="flat">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1" i="0" u="none" strike="noStrike" cap="none" normalizeH="0" baseline="0" smtClean="0">
                          <a:ln>
                            <a:noFill/>
                          </a:ln>
                          <a:solidFill>
                            <a:schemeClr val="tx1"/>
                          </a:solidFill>
                          <a:effectLst/>
                          <a:latin typeface="Tahoma" pitchFamily="34" charset="0"/>
                        </a:rPr>
                        <a:t>select </a:t>
                      </a:r>
                      <a:r>
                        <a:rPr kumimoji="1" lang="de-DE" sz="2000" b="0" i="0" u="none" strike="noStrike" cap="none" normalizeH="0" baseline="0" smtClean="0">
                          <a:ln>
                            <a:noFill/>
                          </a:ln>
                          <a:solidFill>
                            <a:schemeClr val="tx1"/>
                          </a:solidFill>
                          <a:effectLst/>
                          <a:latin typeface="Tahoma" pitchFamily="34" charset="0"/>
                        </a:rPr>
                        <a:t>sum(KontoStand)</a:t>
                      </a:r>
                    </a:p>
                  </a:txBody>
                  <a:tcPr anchor="ctr" horzOverflow="overflow">
                    <a:lnL>
                      <a:noFill/>
                    </a:lnL>
                    <a:lnR cap="flat">
                      <a:noFill/>
                    </a:lnR>
                    <a:lnT>
                      <a:noFill/>
                    </a:lnT>
                    <a:lnB>
                      <a:noFill/>
                    </a:lnB>
                    <a:lnTlToBr>
                      <a:noFill/>
                    </a:lnTlToBr>
                    <a:lnBlToTr>
                      <a:noFill/>
                    </a:lnBlToTr>
                    <a:noFill/>
                  </a:tcPr>
                </a:tc>
              </a:tr>
              <a:tr h="58102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cap="flat">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1" i="0" u="none" strike="noStrike" cap="none" normalizeH="0" baseline="0" smtClean="0">
                          <a:ln>
                            <a:noFill/>
                          </a:ln>
                          <a:solidFill>
                            <a:schemeClr val="tx1"/>
                          </a:solidFill>
                          <a:effectLst/>
                          <a:latin typeface="Tahoma" pitchFamily="34" charset="0"/>
                        </a:rPr>
                        <a:t>from </a:t>
                      </a:r>
                      <a:r>
                        <a:rPr kumimoji="1" lang="de-DE" sz="2000" b="0" i="0" u="none" strike="noStrike" cap="none" normalizeH="0" baseline="0" smtClean="0">
                          <a:ln>
                            <a:noFill/>
                          </a:ln>
                          <a:solidFill>
                            <a:schemeClr val="tx1"/>
                          </a:solidFill>
                          <a:effectLst/>
                          <a:latin typeface="Tahoma" pitchFamily="34" charset="0"/>
                        </a:rPr>
                        <a:t>Konten</a:t>
                      </a:r>
                    </a:p>
                  </a:txBody>
                  <a:tcPr anchor="ctr" horzOverflow="overflow">
                    <a:lnL>
                      <a:noFill/>
                    </a:lnL>
                    <a:lnR cap="flat">
                      <a:noFill/>
                    </a:lnR>
                    <a:lnT>
                      <a:noFill/>
                    </a:lnT>
                    <a:lnB>
                      <a:noFill/>
                    </a:lnB>
                    <a:lnTlToBr>
                      <a:noFill/>
                    </a:lnTlToBr>
                    <a:lnBlToTr>
                      <a:noFill/>
                    </a:lnBlToTr>
                    <a:noFill/>
                  </a:tcPr>
                </a:tc>
              </a:tr>
              <a:tr h="58102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1" i="0" u="none" strike="noStrike" cap="none" normalizeH="0" baseline="0" smtClean="0">
                          <a:ln>
                            <a:noFill/>
                          </a:ln>
                          <a:solidFill>
                            <a:schemeClr val="tx1"/>
                          </a:solidFill>
                          <a:effectLst/>
                          <a:latin typeface="Tahoma" pitchFamily="34" charset="0"/>
                        </a:rPr>
                        <a:t>insert into</a:t>
                      </a:r>
                      <a:r>
                        <a:rPr kumimoji="1" lang="de-DE" sz="2000" b="0" i="0" u="none" strike="noStrike" cap="none" normalizeH="0" baseline="0" smtClean="0">
                          <a:ln>
                            <a:noFill/>
                          </a:ln>
                          <a:solidFill>
                            <a:schemeClr val="tx1"/>
                          </a:solidFill>
                          <a:effectLst/>
                          <a:latin typeface="Tahoma" pitchFamily="34" charset="0"/>
                        </a:rPr>
                        <a:t> Konten</a:t>
                      </a:r>
                    </a:p>
                  </a:txBody>
                  <a:tcPr anchor="ctr" horzOverflow="overflow">
                    <a:lnL cap="flat">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a:noFill/>
                    </a:lnL>
                    <a:lnR cap="flat">
                      <a:noFill/>
                    </a:lnR>
                    <a:lnT>
                      <a:noFill/>
                    </a:lnT>
                    <a:lnB>
                      <a:noFill/>
                    </a:lnB>
                    <a:lnTlToBr>
                      <a:noFill/>
                    </a:lnTlToBr>
                    <a:lnBlToTr>
                      <a:noFill/>
                    </a:lnBlToTr>
                    <a:noFill/>
                  </a:tcPr>
                </a:tc>
              </a:tr>
              <a:tr h="58102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1" i="0" u="none" strike="noStrike" cap="none" normalizeH="0" baseline="0" smtClean="0">
                          <a:ln>
                            <a:noFill/>
                          </a:ln>
                          <a:solidFill>
                            <a:schemeClr val="tx1"/>
                          </a:solidFill>
                          <a:effectLst/>
                          <a:latin typeface="Tahoma" pitchFamily="34" charset="0"/>
                        </a:rPr>
                        <a:t>values </a:t>
                      </a:r>
                      <a:r>
                        <a:rPr kumimoji="1" lang="de-DE" sz="2000" b="0" i="0" u="none" strike="noStrike" cap="none" normalizeH="0" baseline="0" smtClean="0">
                          <a:ln>
                            <a:noFill/>
                          </a:ln>
                          <a:solidFill>
                            <a:schemeClr val="tx1"/>
                          </a:solidFill>
                          <a:effectLst/>
                          <a:latin typeface="Tahoma" pitchFamily="34" charset="0"/>
                        </a:rPr>
                        <a:t>(</a:t>
                      </a:r>
                      <a:r>
                        <a:rPr kumimoji="1" lang="de-DE" sz="2000" b="0" i="1" u="none" strike="noStrike" cap="none" normalizeH="0" baseline="0" smtClean="0">
                          <a:ln>
                            <a:noFill/>
                          </a:ln>
                          <a:solidFill>
                            <a:schemeClr val="tx1"/>
                          </a:solidFill>
                          <a:effectLst/>
                          <a:latin typeface="Tahoma" pitchFamily="34" charset="0"/>
                        </a:rPr>
                        <a:t>C</a:t>
                      </a:r>
                      <a:r>
                        <a:rPr kumimoji="1" lang="de-DE" sz="2000" b="0" i="0" u="none" strike="noStrike" cap="none" normalizeH="0" baseline="0" smtClean="0">
                          <a:ln>
                            <a:noFill/>
                          </a:ln>
                          <a:solidFill>
                            <a:schemeClr val="tx1"/>
                          </a:solidFill>
                          <a:effectLst/>
                          <a:latin typeface="Tahoma" pitchFamily="34" charset="0"/>
                        </a:rPr>
                        <a:t>,1000,...)</a:t>
                      </a:r>
                    </a:p>
                  </a:txBody>
                  <a:tcPr anchor="ctr" horzOverflow="overflow">
                    <a:lnL cap="flat">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a:noFill/>
                    </a:lnL>
                    <a:lnR cap="flat">
                      <a:noFill/>
                    </a:lnR>
                    <a:lnT>
                      <a:noFill/>
                    </a:lnT>
                    <a:lnB>
                      <a:noFill/>
                    </a:lnB>
                    <a:lnTlToBr>
                      <a:noFill/>
                    </a:lnTlToBr>
                    <a:lnBlToTr>
                      <a:noFill/>
                    </a:lnBlToTr>
                    <a:noFill/>
                  </a:tcPr>
                </a:tc>
              </a:tr>
              <a:tr h="5794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cap="flat">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1" i="0" u="none" strike="noStrike" cap="none" normalizeH="0" baseline="0" smtClean="0">
                          <a:ln>
                            <a:noFill/>
                          </a:ln>
                          <a:solidFill>
                            <a:schemeClr val="tx1"/>
                          </a:solidFill>
                          <a:effectLst/>
                          <a:latin typeface="Tahoma" pitchFamily="34" charset="0"/>
                        </a:rPr>
                        <a:t>select </a:t>
                      </a:r>
                      <a:r>
                        <a:rPr kumimoji="1" lang="de-DE" sz="2000" b="0" i="0" u="none" strike="noStrike" cap="none" normalizeH="0" baseline="0" smtClean="0">
                          <a:ln>
                            <a:noFill/>
                          </a:ln>
                          <a:solidFill>
                            <a:schemeClr val="tx1"/>
                          </a:solidFill>
                          <a:effectLst/>
                          <a:latin typeface="Tahoma" pitchFamily="34" charset="0"/>
                        </a:rPr>
                        <a:t>sum(Kontostand)</a:t>
                      </a:r>
                    </a:p>
                  </a:txBody>
                  <a:tcPr anchor="ctr" horzOverflow="overflow">
                    <a:lnL>
                      <a:noFill/>
                    </a:lnL>
                    <a:lnR cap="flat">
                      <a:noFill/>
                    </a:lnR>
                    <a:lnT>
                      <a:noFill/>
                    </a:lnT>
                    <a:lnB>
                      <a:noFill/>
                    </a:lnB>
                    <a:lnTlToBr>
                      <a:noFill/>
                    </a:lnTlToBr>
                    <a:lnBlToTr>
                      <a:noFill/>
                    </a:lnBlToTr>
                    <a:noFill/>
                  </a:tcPr>
                </a:tc>
              </a:tr>
              <a:tr h="58102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cap="flat">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1" i="0" u="none" strike="noStrike" cap="none" normalizeH="0" baseline="0" smtClean="0">
                          <a:ln>
                            <a:noFill/>
                          </a:ln>
                          <a:solidFill>
                            <a:schemeClr val="tx1"/>
                          </a:solidFill>
                          <a:effectLst/>
                          <a:latin typeface="Tahoma" pitchFamily="34" charset="0"/>
                        </a:rPr>
                        <a:t>from </a:t>
                      </a:r>
                      <a:r>
                        <a:rPr kumimoji="1" lang="de-DE" sz="2000" b="0" i="0" u="none" strike="noStrike" cap="none" normalizeH="0" baseline="0" smtClean="0">
                          <a:ln>
                            <a:noFill/>
                          </a:ln>
                          <a:solidFill>
                            <a:schemeClr val="tx1"/>
                          </a:solidFill>
                          <a:effectLst/>
                          <a:latin typeface="Tahoma" pitchFamily="34" charset="0"/>
                        </a:rPr>
                        <a:t>Konten</a:t>
                      </a:r>
                    </a:p>
                  </a:txBody>
                  <a:tcPr anchor="ctr"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de-DE" smtClean="0"/>
              <a:t>Datenbasis-Hierarchie mit Sperren</a:t>
            </a:r>
          </a:p>
        </p:txBody>
      </p:sp>
      <p:grpSp>
        <p:nvGrpSpPr>
          <p:cNvPr id="44035" name="Group 14"/>
          <p:cNvGrpSpPr>
            <a:grpSpLocks/>
          </p:cNvGrpSpPr>
          <p:nvPr/>
        </p:nvGrpSpPr>
        <p:grpSpPr bwMode="auto">
          <a:xfrm>
            <a:off x="2159000" y="4318000"/>
            <a:ext cx="1630363" cy="1979613"/>
            <a:chOff x="1700" y="2040"/>
            <a:chExt cx="1027" cy="1247"/>
          </a:xfrm>
        </p:grpSpPr>
        <p:grpSp>
          <p:nvGrpSpPr>
            <p:cNvPr id="44086" name="Group 5"/>
            <p:cNvGrpSpPr>
              <a:grpSpLocks/>
            </p:cNvGrpSpPr>
            <p:nvPr/>
          </p:nvGrpSpPr>
          <p:grpSpPr bwMode="auto">
            <a:xfrm>
              <a:off x="2040" y="2040"/>
              <a:ext cx="347" cy="340"/>
              <a:chOff x="2040" y="2040"/>
              <a:chExt cx="347" cy="340"/>
            </a:xfrm>
          </p:grpSpPr>
          <p:sp>
            <p:nvSpPr>
              <p:cNvPr id="44095" name="AutoShape 3"/>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4096" name="Text Box 4"/>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p</a:t>
                </a:r>
                <a:r>
                  <a:rPr lang="de-DE" i="1" baseline="-25000">
                    <a:solidFill>
                      <a:srgbClr val="0000FF"/>
                    </a:solidFill>
                    <a:latin typeface="Tahoma" pitchFamily="-106" charset="0"/>
                  </a:rPr>
                  <a:t>1</a:t>
                </a:r>
                <a:endParaRPr lang="de-DE" i="1">
                  <a:solidFill>
                    <a:srgbClr val="0000FF"/>
                  </a:solidFill>
                  <a:latin typeface="Tahoma" pitchFamily="-106" charset="0"/>
                </a:endParaRPr>
              </a:p>
            </p:txBody>
          </p:sp>
        </p:grpSp>
        <p:grpSp>
          <p:nvGrpSpPr>
            <p:cNvPr id="44087" name="Group 6"/>
            <p:cNvGrpSpPr>
              <a:grpSpLocks/>
            </p:cNvGrpSpPr>
            <p:nvPr/>
          </p:nvGrpSpPr>
          <p:grpSpPr bwMode="auto">
            <a:xfrm>
              <a:off x="2380" y="2947"/>
              <a:ext cx="347" cy="340"/>
              <a:chOff x="2040" y="2040"/>
              <a:chExt cx="347" cy="340"/>
            </a:xfrm>
          </p:grpSpPr>
          <p:sp>
            <p:nvSpPr>
              <p:cNvPr id="44093" name="AutoShape 7"/>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4094" name="Text Box 8"/>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s</a:t>
                </a:r>
                <a:r>
                  <a:rPr lang="de-DE" i="1" baseline="-25000">
                    <a:solidFill>
                      <a:srgbClr val="0000FF"/>
                    </a:solidFill>
                    <a:latin typeface="Tahoma" pitchFamily="-106" charset="0"/>
                  </a:rPr>
                  <a:t>2</a:t>
                </a:r>
                <a:endParaRPr lang="de-DE" i="1">
                  <a:solidFill>
                    <a:srgbClr val="0000FF"/>
                  </a:solidFill>
                  <a:latin typeface="Tahoma" pitchFamily="-106" charset="0"/>
                </a:endParaRPr>
              </a:p>
            </p:txBody>
          </p:sp>
        </p:grpSp>
        <p:grpSp>
          <p:nvGrpSpPr>
            <p:cNvPr id="44088" name="Group 9"/>
            <p:cNvGrpSpPr>
              <a:grpSpLocks/>
            </p:cNvGrpSpPr>
            <p:nvPr/>
          </p:nvGrpSpPr>
          <p:grpSpPr bwMode="auto">
            <a:xfrm>
              <a:off x="1700" y="2947"/>
              <a:ext cx="347" cy="340"/>
              <a:chOff x="2040" y="2040"/>
              <a:chExt cx="347" cy="340"/>
            </a:xfrm>
          </p:grpSpPr>
          <p:sp>
            <p:nvSpPr>
              <p:cNvPr id="44091" name="AutoShape 10"/>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4092" name="Text Box 11"/>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s</a:t>
                </a:r>
                <a:r>
                  <a:rPr lang="de-DE" i="1" baseline="-25000">
                    <a:solidFill>
                      <a:srgbClr val="0000FF"/>
                    </a:solidFill>
                    <a:latin typeface="Tahoma" pitchFamily="-106" charset="0"/>
                  </a:rPr>
                  <a:t>1</a:t>
                </a:r>
                <a:endParaRPr lang="de-DE" i="1">
                  <a:solidFill>
                    <a:srgbClr val="0000FF"/>
                  </a:solidFill>
                  <a:latin typeface="Tahoma" pitchFamily="-106" charset="0"/>
                </a:endParaRPr>
              </a:p>
            </p:txBody>
          </p:sp>
        </p:grpSp>
        <p:cxnSp>
          <p:nvCxnSpPr>
            <p:cNvPr id="44089" name="AutoShape 12"/>
            <p:cNvCxnSpPr>
              <a:cxnSpLocks noChangeShapeType="1"/>
              <a:stCxn id="44096" idx="1"/>
              <a:endCxn id="44092" idx="0"/>
            </p:cNvCxnSpPr>
            <p:nvPr/>
          </p:nvCxnSpPr>
          <p:spPr bwMode="auto">
            <a:xfrm flipH="1">
              <a:off x="1870" y="2210"/>
              <a:ext cx="170" cy="737"/>
            </a:xfrm>
            <a:prstGeom prst="straightConnector1">
              <a:avLst/>
            </a:prstGeom>
            <a:noFill/>
            <a:ln w="12700">
              <a:solidFill>
                <a:schemeClr val="tx1"/>
              </a:solidFill>
              <a:round/>
              <a:headEnd/>
              <a:tailEnd/>
            </a:ln>
          </p:spPr>
        </p:cxnSp>
        <p:cxnSp>
          <p:nvCxnSpPr>
            <p:cNvPr id="44090" name="AutoShape 13"/>
            <p:cNvCxnSpPr>
              <a:cxnSpLocks noChangeShapeType="1"/>
              <a:stCxn id="44096" idx="3"/>
              <a:endCxn id="44094" idx="0"/>
            </p:cNvCxnSpPr>
            <p:nvPr/>
          </p:nvCxnSpPr>
          <p:spPr bwMode="auto">
            <a:xfrm>
              <a:off x="2380" y="2210"/>
              <a:ext cx="170" cy="737"/>
            </a:xfrm>
            <a:prstGeom prst="straightConnector1">
              <a:avLst/>
            </a:prstGeom>
            <a:noFill/>
            <a:ln w="12700">
              <a:solidFill>
                <a:schemeClr val="tx1"/>
              </a:solidFill>
              <a:round/>
              <a:headEnd/>
              <a:tailEnd/>
            </a:ln>
          </p:spPr>
        </p:cxnSp>
      </p:grpSp>
      <p:grpSp>
        <p:nvGrpSpPr>
          <p:cNvPr id="44036" name="Group 15"/>
          <p:cNvGrpSpPr>
            <a:grpSpLocks/>
          </p:cNvGrpSpPr>
          <p:nvPr/>
        </p:nvGrpSpPr>
        <p:grpSpPr bwMode="auto">
          <a:xfrm>
            <a:off x="4318000" y="4318000"/>
            <a:ext cx="1630363" cy="1979613"/>
            <a:chOff x="1700" y="2040"/>
            <a:chExt cx="1027" cy="1247"/>
          </a:xfrm>
        </p:grpSpPr>
        <p:grpSp>
          <p:nvGrpSpPr>
            <p:cNvPr id="44075" name="Group 16"/>
            <p:cNvGrpSpPr>
              <a:grpSpLocks/>
            </p:cNvGrpSpPr>
            <p:nvPr/>
          </p:nvGrpSpPr>
          <p:grpSpPr bwMode="auto">
            <a:xfrm>
              <a:off x="2040" y="2040"/>
              <a:ext cx="347" cy="340"/>
              <a:chOff x="2040" y="2040"/>
              <a:chExt cx="347" cy="340"/>
            </a:xfrm>
          </p:grpSpPr>
          <p:sp>
            <p:nvSpPr>
              <p:cNvPr id="44084" name="AutoShape 17"/>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4085" name="Text Box 18"/>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p</a:t>
                </a:r>
                <a:r>
                  <a:rPr lang="de-DE" i="1" baseline="-25000">
                    <a:solidFill>
                      <a:srgbClr val="0000FF"/>
                    </a:solidFill>
                    <a:latin typeface="Tahoma" pitchFamily="-106" charset="0"/>
                  </a:rPr>
                  <a:t>2</a:t>
                </a:r>
                <a:endParaRPr lang="de-DE" i="1">
                  <a:solidFill>
                    <a:srgbClr val="0000FF"/>
                  </a:solidFill>
                  <a:latin typeface="Tahoma" pitchFamily="-106" charset="0"/>
                </a:endParaRPr>
              </a:p>
            </p:txBody>
          </p:sp>
        </p:grpSp>
        <p:grpSp>
          <p:nvGrpSpPr>
            <p:cNvPr id="44076" name="Group 19"/>
            <p:cNvGrpSpPr>
              <a:grpSpLocks/>
            </p:cNvGrpSpPr>
            <p:nvPr/>
          </p:nvGrpSpPr>
          <p:grpSpPr bwMode="auto">
            <a:xfrm>
              <a:off x="2380" y="2947"/>
              <a:ext cx="347" cy="340"/>
              <a:chOff x="2040" y="2040"/>
              <a:chExt cx="347" cy="340"/>
            </a:xfrm>
          </p:grpSpPr>
          <p:sp>
            <p:nvSpPr>
              <p:cNvPr id="44082" name="AutoShape 20"/>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4083" name="Text Box 21"/>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s</a:t>
                </a:r>
                <a:r>
                  <a:rPr lang="de-DE" i="1" baseline="-25000">
                    <a:solidFill>
                      <a:srgbClr val="0000FF"/>
                    </a:solidFill>
                    <a:latin typeface="Tahoma" pitchFamily="-106" charset="0"/>
                  </a:rPr>
                  <a:t>4</a:t>
                </a:r>
                <a:endParaRPr lang="de-DE" i="1">
                  <a:solidFill>
                    <a:srgbClr val="0000FF"/>
                  </a:solidFill>
                  <a:latin typeface="Tahoma" pitchFamily="-106" charset="0"/>
                </a:endParaRPr>
              </a:p>
            </p:txBody>
          </p:sp>
        </p:grpSp>
        <p:grpSp>
          <p:nvGrpSpPr>
            <p:cNvPr id="44077" name="Group 22"/>
            <p:cNvGrpSpPr>
              <a:grpSpLocks/>
            </p:cNvGrpSpPr>
            <p:nvPr/>
          </p:nvGrpSpPr>
          <p:grpSpPr bwMode="auto">
            <a:xfrm>
              <a:off x="1700" y="2947"/>
              <a:ext cx="347" cy="340"/>
              <a:chOff x="2040" y="2040"/>
              <a:chExt cx="347" cy="340"/>
            </a:xfrm>
          </p:grpSpPr>
          <p:sp>
            <p:nvSpPr>
              <p:cNvPr id="44080" name="AutoShape 23"/>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4081" name="Text Box 24"/>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s</a:t>
                </a:r>
                <a:r>
                  <a:rPr lang="de-DE" i="1" baseline="-25000">
                    <a:solidFill>
                      <a:srgbClr val="0000FF"/>
                    </a:solidFill>
                    <a:latin typeface="Tahoma" pitchFamily="-106" charset="0"/>
                  </a:rPr>
                  <a:t>3</a:t>
                </a:r>
                <a:endParaRPr lang="de-DE" i="1">
                  <a:solidFill>
                    <a:srgbClr val="0000FF"/>
                  </a:solidFill>
                  <a:latin typeface="Tahoma" pitchFamily="-106" charset="0"/>
                </a:endParaRPr>
              </a:p>
            </p:txBody>
          </p:sp>
        </p:grpSp>
        <p:cxnSp>
          <p:nvCxnSpPr>
            <p:cNvPr id="44078" name="AutoShape 25"/>
            <p:cNvCxnSpPr>
              <a:cxnSpLocks noChangeShapeType="1"/>
              <a:stCxn id="44085" idx="1"/>
              <a:endCxn id="44081" idx="0"/>
            </p:cNvCxnSpPr>
            <p:nvPr/>
          </p:nvCxnSpPr>
          <p:spPr bwMode="auto">
            <a:xfrm flipH="1">
              <a:off x="1870" y="2210"/>
              <a:ext cx="170" cy="737"/>
            </a:xfrm>
            <a:prstGeom prst="straightConnector1">
              <a:avLst/>
            </a:prstGeom>
            <a:noFill/>
            <a:ln w="12700">
              <a:solidFill>
                <a:schemeClr val="tx1"/>
              </a:solidFill>
              <a:round/>
              <a:headEnd/>
              <a:tailEnd/>
            </a:ln>
          </p:spPr>
        </p:cxnSp>
        <p:cxnSp>
          <p:nvCxnSpPr>
            <p:cNvPr id="44079" name="AutoShape 26"/>
            <p:cNvCxnSpPr>
              <a:cxnSpLocks noChangeShapeType="1"/>
              <a:stCxn id="44085" idx="3"/>
              <a:endCxn id="44083" idx="0"/>
            </p:cNvCxnSpPr>
            <p:nvPr/>
          </p:nvCxnSpPr>
          <p:spPr bwMode="auto">
            <a:xfrm>
              <a:off x="2380" y="2210"/>
              <a:ext cx="170" cy="737"/>
            </a:xfrm>
            <a:prstGeom prst="straightConnector1">
              <a:avLst/>
            </a:prstGeom>
            <a:noFill/>
            <a:ln w="12700">
              <a:solidFill>
                <a:schemeClr val="tx1"/>
              </a:solidFill>
              <a:round/>
              <a:headEnd/>
              <a:tailEnd/>
            </a:ln>
          </p:spPr>
        </p:cxnSp>
      </p:grpSp>
      <p:grpSp>
        <p:nvGrpSpPr>
          <p:cNvPr id="44037" name="Group 27"/>
          <p:cNvGrpSpPr>
            <a:grpSpLocks/>
          </p:cNvGrpSpPr>
          <p:nvPr/>
        </p:nvGrpSpPr>
        <p:grpSpPr bwMode="auto">
          <a:xfrm>
            <a:off x="6477000" y="4318000"/>
            <a:ext cx="1630363" cy="1979613"/>
            <a:chOff x="1700" y="2040"/>
            <a:chExt cx="1027" cy="1247"/>
          </a:xfrm>
        </p:grpSpPr>
        <p:grpSp>
          <p:nvGrpSpPr>
            <p:cNvPr id="44064" name="Group 28"/>
            <p:cNvGrpSpPr>
              <a:grpSpLocks/>
            </p:cNvGrpSpPr>
            <p:nvPr/>
          </p:nvGrpSpPr>
          <p:grpSpPr bwMode="auto">
            <a:xfrm>
              <a:off x="2040" y="2040"/>
              <a:ext cx="347" cy="340"/>
              <a:chOff x="2040" y="2040"/>
              <a:chExt cx="347" cy="340"/>
            </a:xfrm>
          </p:grpSpPr>
          <p:sp>
            <p:nvSpPr>
              <p:cNvPr id="44073" name="AutoShape 29"/>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4074" name="Text Box 30"/>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p</a:t>
                </a:r>
                <a:r>
                  <a:rPr lang="de-DE" i="1" baseline="-25000">
                    <a:solidFill>
                      <a:srgbClr val="0000FF"/>
                    </a:solidFill>
                    <a:latin typeface="Tahoma" pitchFamily="-106" charset="0"/>
                  </a:rPr>
                  <a:t>3</a:t>
                </a:r>
                <a:endParaRPr lang="de-DE" i="1">
                  <a:solidFill>
                    <a:srgbClr val="0000FF"/>
                  </a:solidFill>
                  <a:latin typeface="Tahoma" pitchFamily="-106" charset="0"/>
                </a:endParaRPr>
              </a:p>
            </p:txBody>
          </p:sp>
        </p:grpSp>
        <p:grpSp>
          <p:nvGrpSpPr>
            <p:cNvPr id="44065" name="Group 31"/>
            <p:cNvGrpSpPr>
              <a:grpSpLocks/>
            </p:cNvGrpSpPr>
            <p:nvPr/>
          </p:nvGrpSpPr>
          <p:grpSpPr bwMode="auto">
            <a:xfrm>
              <a:off x="2380" y="2947"/>
              <a:ext cx="347" cy="340"/>
              <a:chOff x="2040" y="2040"/>
              <a:chExt cx="347" cy="340"/>
            </a:xfrm>
          </p:grpSpPr>
          <p:sp>
            <p:nvSpPr>
              <p:cNvPr id="44071" name="AutoShape 32"/>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4072" name="Text Box 33"/>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s</a:t>
                </a:r>
                <a:r>
                  <a:rPr lang="de-DE" i="1" baseline="-25000">
                    <a:solidFill>
                      <a:srgbClr val="0000FF"/>
                    </a:solidFill>
                    <a:latin typeface="Tahoma" pitchFamily="-106" charset="0"/>
                  </a:rPr>
                  <a:t>6</a:t>
                </a:r>
                <a:endParaRPr lang="de-DE" i="1">
                  <a:solidFill>
                    <a:srgbClr val="0000FF"/>
                  </a:solidFill>
                  <a:latin typeface="Tahoma" pitchFamily="-106" charset="0"/>
                </a:endParaRPr>
              </a:p>
            </p:txBody>
          </p:sp>
        </p:grpSp>
        <p:grpSp>
          <p:nvGrpSpPr>
            <p:cNvPr id="44066" name="Group 34"/>
            <p:cNvGrpSpPr>
              <a:grpSpLocks/>
            </p:cNvGrpSpPr>
            <p:nvPr/>
          </p:nvGrpSpPr>
          <p:grpSpPr bwMode="auto">
            <a:xfrm>
              <a:off x="1700" y="2947"/>
              <a:ext cx="347" cy="340"/>
              <a:chOff x="2040" y="2040"/>
              <a:chExt cx="347" cy="340"/>
            </a:xfrm>
          </p:grpSpPr>
          <p:sp>
            <p:nvSpPr>
              <p:cNvPr id="44069" name="AutoShape 35"/>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4070" name="Text Box 36"/>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s</a:t>
                </a:r>
                <a:r>
                  <a:rPr lang="de-DE" i="1" baseline="-25000">
                    <a:solidFill>
                      <a:srgbClr val="0000FF"/>
                    </a:solidFill>
                    <a:latin typeface="Tahoma" pitchFamily="-106" charset="0"/>
                  </a:rPr>
                  <a:t>5</a:t>
                </a:r>
                <a:endParaRPr lang="de-DE" i="1">
                  <a:solidFill>
                    <a:srgbClr val="0000FF"/>
                  </a:solidFill>
                  <a:latin typeface="Tahoma" pitchFamily="-106" charset="0"/>
                </a:endParaRPr>
              </a:p>
            </p:txBody>
          </p:sp>
        </p:grpSp>
        <p:cxnSp>
          <p:nvCxnSpPr>
            <p:cNvPr id="44067" name="AutoShape 37"/>
            <p:cNvCxnSpPr>
              <a:cxnSpLocks noChangeShapeType="1"/>
              <a:stCxn id="44074" idx="1"/>
              <a:endCxn id="44070" idx="0"/>
            </p:cNvCxnSpPr>
            <p:nvPr/>
          </p:nvCxnSpPr>
          <p:spPr bwMode="auto">
            <a:xfrm flipH="1">
              <a:off x="1870" y="2210"/>
              <a:ext cx="170" cy="737"/>
            </a:xfrm>
            <a:prstGeom prst="straightConnector1">
              <a:avLst/>
            </a:prstGeom>
            <a:noFill/>
            <a:ln w="12700">
              <a:solidFill>
                <a:schemeClr val="tx1"/>
              </a:solidFill>
              <a:round/>
              <a:headEnd/>
              <a:tailEnd/>
            </a:ln>
          </p:spPr>
        </p:cxnSp>
        <p:cxnSp>
          <p:nvCxnSpPr>
            <p:cNvPr id="44068" name="AutoShape 38"/>
            <p:cNvCxnSpPr>
              <a:cxnSpLocks noChangeShapeType="1"/>
              <a:stCxn id="44074" idx="3"/>
              <a:endCxn id="44072" idx="0"/>
            </p:cNvCxnSpPr>
            <p:nvPr/>
          </p:nvCxnSpPr>
          <p:spPr bwMode="auto">
            <a:xfrm>
              <a:off x="2380" y="2210"/>
              <a:ext cx="170" cy="737"/>
            </a:xfrm>
            <a:prstGeom prst="straightConnector1">
              <a:avLst/>
            </a:prstGeom>
            <a:noFill/>
            <a:ln w="12700">
              <a:solidFill>
                <a:schemeClr val="tx1"/>
              </a:solidFill>
              <a:round/>
              <a:headEnd/>
              <a:tailEnd/>
            </a:ln>
          </p:spPr>
        </p:cxnSp>
      </p:grpSp>
      <p:grpSp>
        <p:nvGrpSpPr>
          <p:cNvPr id="44038" name="Group 40"/>
          <p:cNvGrpSpPr>
            <a:grpSpLocks/>
          </p:cNvGrpSpPr>
          <p:nvPr/>
        </p:nvGrpSpPr>
        <p:grpSpPr bwMode="auto">
          <a:xfrm>
            <a:off x="3778250" y="2878138"/>
            <a:ext cx="550863" cy="539750"/>
            <a:chOff x="2040" y="2040"/>
            <a:chExt cx="347" cy="340"/>
          </a:xfrm>
        </p:grpSpPr>
        <p:sp>
          <p:nvSpPr>
            <p:cNvPr id="44062" name="AutoShape 41"/>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4063" name="Text Box 42"/>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a</a:t>
              </a:r>
              <a:r>
                <a:rPr lang="de-DE" i="1" baseline="-25000">
                  <a:solidFill>
                    <a:srgbClr val="0000FF"/>
                  </a:solidFill>
                  <a:latin typeface="Tahoma" pitchFamily="-106" charset="0"/>
                </a:rPr>
                <a:t>1</a:t>
              </a:r>
              <a:endParaRPr lang="de-DE" i="1">
                <a:solidFill>
                  <a:srgbClr val="0000FF"/>
                </a:solidFill>
                <a:latin typeface="Tahoma" pitchFamily="-106" charset="0"/>
              </a:endParaRPr>
            </a:p>
          </p:txBody>
        </p:sp>
      </p:grpSp>
      <p:grpSp>
        <p:nvGrpSpPr>
          <p:cNvPr id="44039" name="Group 51"/>
          <p:cNvGrpSpPr>
            <a:grpSpLocks/>
          </p:cNvGrpSpPr>
          <p:nvPr/>
        </p:nvGrpSpPr>
        <p:grpSpPr bwMode="auto">
          <a:xfrm>
            <a:off x="7016750" y="2878138"/>
            <a:ext cx="550863" cy="539750"/>
            <a:chOff x="2040" y="2040"/>
            <a:chExt cx="347" cy="340"/>
          </a:xfrm>
        </p:grpSpPr>
        <p:sp>
          <p:nvSpPr>
            <p:cNvPr id="44060" name="AutoShape 52"/>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4061" name="Text Box 53"/>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a</a:t>
              </a:r>
              <a:r>
                <a:rPr lang="de-DE" i="1" baseline="-25000">
                  <a:solidFill>
                    <a:srgbClr val="0000FF"/>
                  </a:solidFill>
                  <a:latin typeface="Tahoma" pitchFamily="-106" charset="0"/>
                </a:rPr>
                <a:t>1</a:t>
              </a:r>
              <a:endParaRPr lang="de-DE" i="1">
                <a:solidFill>
                  <a:srgbClr val="0000FF"/>
                </a:solidFill>
                <a:latin typeface="Tahoma" pitchFamily="-106" charset="0"/>
              </a:endParaRPr>
            </a:p>
          </p:txBody>
        </p:sp>
      </p:grpSp>
      <p:grpSp>
        <p:nvGrpSpPr>
          <p:cNvPr id="44040" name="Group 54"/>
          <p:cNvGrpSpPr>
            <a:grpSpLocks/>
          </p:cNvGrpSpPr>
          <p:nvPr/>
        </p:nvGrpSpPr>
        <p:grpSpPr bwMode="auto">
          <a:xfrm>
            <a:off x="5218113" y="1438275"/>
            <a:ext cx="550862" cy="539750"/>
            <a:chOff x="2040" y="2040"/>
            <a:chExt cx="347" cy="340"/>
          </a:xfrm>
        </p:grpSpPr>
        <p:sp>
          <p:nvSpPr>
            <p:cNvPr id="44058" name="AutoShape 55"/>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4059" name="Text Box 56"/>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D</a:t>
              </a:r>
            </a:p>
          </p:txBody>
        </p:sp>
      </p:grpSp>
      <p:cxnSp>
        <p:nvCxnSpPr>
          <p:cNvPr id="44041" name="AutoShape 57"/>
          <p:cNvCxnSpPr>
            <a:cxnSpLocks noChangeShapeType="1"/>
            <a:stCxn id="44058" idx="6"/>
            <a:endCxn id="44061" idx="0"/>
          </p:cNvCxnSpPr>
          <p:nvPr/>
        </p:nvCxnSpPr>
        <p:spPr bwMode="auto">
          <a:xfrm>
            <a:off x="5768975" y="1708150"/>
            <a:ext cx="1517650" cy="1169988"/>
          </a:xfrm>
          <a:prstGeom prst="straightConnector1">
            <a:avLst/>
          </a:prstGeom>
          <a:noFill/>
          <a:ln w="12700">
            <a:solidFill>
              <a:schemeClr val="tx1"/>
            </a:solidFill>
            <a:round/>
            <a:headEnd/>
            <a:tailEnd/>
          </a:ln>
        </p:spPr>
      </p:cxnSp>
      <p:cxnSp>
        <p:nvCxnSpPr>
          <p:cNvPr id="44042" name="AutoShape 58"/>
          <p:cNvCxnSpPr>
            <a:cxnSpLocks noChangeShapeType="1"/>
            <a:stCxn id="44059" idx="1"/>
            <a:endCxn id="44063" idx="0"/>
          </p:cNvCxnSpPr>
          <p:nvPr/>
        </p:nvCxnSpPr>
        <p:spPr bwMode="auto">
          <a:xfrm flipH="1">
            <a:off x="4048125" y="1708150"/>
            <a:ext cx="1169988" cy="1169988"/>
          </a:xfrm>
          <a:prstGeom prst="straightConnector1">
            <a:avLst/>
          </a:prstGeom>
          <a:noFill/>
          <a:ln w="12700">
            <a:solidFill>
              <a:schemeClr val="tx1"/>
            </a:solidFill>
            <a:round/>
            <a:headEnd/>
            <a:tailEnd/>
          </a:ln>
        </p:spPr>
      </p:cxnSp>
      <p:cxnSp>
        <p:nvCxnSpPr>
          <p:cNvPr id="44043" name="AutoShape 59"/>
          <p:cNvCxnSpPr>
            <a:cxnSpLocks noChangeShapeType="1"/>
            <a:stCxn id="44063" idx="3"/>
            <a:endCxn id="44085" idx="0"/>
          </p:cNvCxnSpPr>
          <p:nvPr/>
        </p:nvCxnSpPr>
        <p:spPr bwMode="auto">
          <a:xfrm>
            <a:off x="4318000" y="3148013"/>
            <a:ext cx="809625" cy="1169987"/>
          </a:xfrm>
          <a:prstGeom prst="straightConnector1">
            <a:avLst/>
          </a:prstGeom>
          <a:noFill/>
          <a:ln w="12700">
            <a:solidFill>
              <a:schemeClr val="tx1"/>
            </a:solidFill>
            <a:round/>
            <a:headEnd/>
            <a:tailEnd/>
          </a:ln>
        </p:spPr>
      </p:cxnSp>
      <p:cxnSp>
        <p:nvCxnSpPr>
          <p:cNvPr id="44044" name="AutoShape 60"/>
          <p:cNvCxnSpPr>
            <a:cxnSpLocks noChangeShapeType="1"/>
            <a:stCxn id="44063" idx="1"/>
            <a:endCxn id="44096" idx="0"/>
          </p:cNvCxnSpPr>
          <p:nvPr/>
        </p:nvCxnSpPr>
        <p:spPr bwMode="auto">
          <a:xfrm flipH="1">
            <a:off x="2968625" y="3148013"/>
            <a:ext cx="809625" cy="1169987"/>
          </a:xfrm>
          <a:prstGeom prst="straightConnector1">
            <a:avLst/>
          </a:prstGeom>
          <a:noFill/>
          <a:ln w="12700">
            <a:solidFill>
              <a:schemeClr val="tx1"/>
            </a:solidFill>
            <a:round/>
            <a:headEnd/>
            <a:tailEnd/>
          </a:ln>
        </p:spPr>
      </p:cxnSp>
      <p:cxnSp>
        <p:nvCxnSpPr>
          <p:cNvPr id="44045" name="AutoShape 61"/>
          <p:cNvCxnSpPr>
            <a:cxnSpLocks noChangeShapeType="1"/>
            <a:stCxn id="44061" idx="2"/>
            <a:endCxn id="44074" idx="0"/>
          </p:cNvCxnSpPr>
          <p:nvPr/>
        </p:nvCxnSpPr>
        <p:spPr bwMode="auto">
          <a:xfrm>
            <a:off x="7286625" y="3417888"/>
            <a:ext cx="0" cy="900112"/>
          </a:xfrm>
          <a:prstGeom prst="straightConnector1">
            <a:avLst/>
          </a:prstGeom>
          <a:noFill/>
          <a:ln w="12700">
            <a:solidFill>
              <a:schemeClr val="tx1"/>
            </a:solidFill>
            <a:round/>
            <a:headEnd/>
            <a:tailEnd/>
          </a:ln>
        </p:spPr>
      </p:cxnSp>
      <p:sp>
        <p:nvSpPr>
          <p:cNvPr id="44046" name="Text Box 62"/>
          <p:cNvSpPr txBox="1">
            <a:spLocks noChangeArrowheads="1"/>
          </p:cNvSpPr>
          <p:nvPr/>
        </p:nvSpPr>
        <p:spPr bwMode="auto">
          <a:xfrm>
            <a:off x="5724525" y="1341438"/>
            <a:ext cx="1295400" cy="457200"/>
          </a:xfrm>
          <a:prstGeom prst="rect">
            <a:avLst/>
          </a:prstGeom>
          <a:noFill/>
          <a:ln w="12700">
            <a:noFill/>
            <a:miter lim="800000"/>
            <a:headEnd/>
            <a:tailEnd/>
          </a:ln>
        </p:spPr>
        <p:txBody>
          <a:bodyPr>
            <a:spAutoFit/>
          </a:bodyPr>
          <a:lstStyle/>
          <a:p>
            <a:pPr>
              <a:spcBef>
                <a:spcPct val="50000"/>
              </a:spcBef>
            </a:pPr>
            <a:r>
              <a:rPr lang="de-DE" i="1">
                <a:solidFill>
                  <a:srgbClr val="FF0000"/>
                </a:solidFill>
                <a:latin typeface="Tahoma" pitchFamily="-106" charset="0"/>
              </a:rPr>
              <a:t>(T</a:t>
            </a:r>
            <a:r>
              <a:rPr lang="de-DE" i="1" baseline="-25000">
                <a:solidFill>
                  <a:srgbClr val="FF0000"/>
                </a:solidFill>
                <a:latin typeface="Tahoma" pitchFamily="-106" charset="0"/>
              </a:rPr>
              <a:t>3</a:t>
            </a:r>
            <a:r>
              <a:rPr lang="de-DE" i="1">
                <a:solidFill>
                  <a:srgbClr val="FF0000"/>
                </a:solidFill>
                <a:latin typeface="Tahoma" pitchFamily="-106" charset="0"/>
              </a:rPr>
              <a:t>,IX)</a:t>
            </a:r>
          </a:p>
        </p:txBody>
      </p:sp>
      <p:sp>
        <p:nvSpPr>
          <p:cNvPr id="44047" name="Text Box 63"/>
          <p:cNvSpPr txBox="1">
            <a:spLocks noChangeArrowheads="1"/>
          </p:cNvSpPr>
          <p:nvPr/>
        </p:nvSpPr>
        <p:spPr bwMode="auto">
          <a:xfrm>
            <a:off x="2590800" y="2819400"/>
            <a:ext cx="1143000" cy="457200"/>
          </a:xfrm>
          <a:prstGeom prst="rect">
            <a:avLst/>
          </a:prstGeom>
          <a:noFill/>
          <a:ln w="12700">
            <a:noFill/>
            <a:miter lim="800000"/>
            <a:headEnd/>
            <a:tailEnd/>
          </a:ln>
        </p:spPr>
        <p:txBody>
          <a:bodyPr>
            <a:spAutoFit/>
          </a:bodyPr>
          <a:lstStyle/>
          <a:p>
            <a:pPr>
              <a:spcBef>
                <a:spcPct val="50000"/>
              </a:spcBef>
            </a:pPr>
            <a:r>
              <a:rPr lang="de-DE" i="1">
                <a:solidFill>
                  <a:srgbClr val="FF0000"/>
                </a:solidFill>
                <a:latin typeface="Tahoma" pitchFamily="-106" charset="0"/>
              </a:rPr>
              <a:t>(T</a:t>
            </a:r>
            <a:r>
              <a:rPr lang="de-DE" i="1" baseline="-25000">
                <a:solidFill>
                  <a:srgbClr val="FF0000"/>
                </a:solidFill>
                <a:latin typeface="Tahoma" pitchFamily="-106" charset="0"/>
              </a:rPr>
              <a:t>1</a:t>
            </a:r>
            <a:r>
              <a:rPr lang="de-DE" i="1">
                <a:solidFill>
                  <a:srgbClr val="FF0000"/>
                </a:solidFill>
                <a:latin typeface="Tahoma" pitchFamily="-106" charset="0"/>
              </a:rPr>
              <a:t>,IX)</a:t>
            </a:r>
          </a:p>
        </p:txBody>
      </p:sp>
      <p:sp>
        <p:nvSpPr>
          <p:cNvPr id="108608" name="Text Box 64"/>
          <p:cNvSpPr txBox="1">
            <a:spLocks noChangeArrowheads="1"/>
          </p:cNvSpPr>
          <p:nvPr/>
        </p:nvSpPr>
        <p:spPr bwMode="auto">
          <a:xfrm>
            <a:off x="4495800" y="2819400"/>
            <a:ext cx="1143000" cy="457200"/>
          </a:xfrm>
          <a:prstGeom prst="rect">
            <a:avLst/>
          </a:prstGeom>
          <a:noFill/>
          <a:ln w="12700">
            <a:noFill/>
            <a:miter lim="800000"/>
            <a:headEnd/>
            <a:tailEnd/>
          </a:ln>
        </p:spPr>
        <p:txBody>
          <a:bodyPr>
            <a:spAutoFit/>
          </a:bodyPr>
          <a:lstStyle/>
          <a:p>
            <a:pPr algn="l">
              <a:spcBef>
                <a:spcPct val="50000"/>
              </a:spcBef>
            </a:pPr>
            <a:r>
              <a:rPr lang="de-DE" i="1">
                <a:solidFill>
                  <a:srgbClr val="FF0000"/>
                </a:solidFill>
                <a:latin typeface="Tahoma" pitchFamily="-106" charset="0"/>
              </a:rPr>
              <a:t>(T</a:t>
            </a:r>
            <a:r>
              <a:rPr lang="de-DE" i="1" baseline="-25000">
                <a:solidFill>
                  <a:srgbClr val="FF0000"/>
                </a:solidFill>
                <a:latin typeface="Tahoma" pitchFamily="-106" charset="0"/>
              </a:rPr>
              <a:t>2</a:t>
            </a:r>
            <a:r>
              <a:rPr lang="de-DE" i="1">
                <a:solidFill>
                  <a:srgbClr val="FF0000"/>
                </a:solidFill>
                <a:latin typeface="Tahoma" pitchFamily="-106" charset="0"/>
              </a:rPr>
              <a:t>,IS)</a:t>
            </a:r>
          </a:p>
        </p:txBody>
      </p:sp>
      <p:sp>
        <p:nvSpPr>
          <p:cNvPr id="44049" name="Text Box 65"/>
          <p:cNvSpPr txBox="1">
            <a:spLocks noChangeArrowheads="1"/>
          </p:cNvSpPr>
          <p:nvPr/>
        </p:nvSpPr>
        <p:spPr bwMode="auto">
          <a:xfrm>
            <a:off x="7696200" y="2895600"/>
            <a:ext cx="990600" cy="457200"/>
          </a:xfrm>
          <a:prstGeom prst="rect">
            <a:avLst/>
          </a:prstGeom>
          <a:noFill/>
          <a:ln w="12700">
            <a:noFill/>
            <a:miter lim="800000"/>
            <a:headEnd/>
            <a:tailEnd/>
          </a:ln>
        </p:spPr>
        <p:txBody>
          <a:bodyPr>
            <a:spAutoFit/>
          </a:bodyPr>
          <a:lstStyle/>
          <a:p>
            <a:pPr algn="l">
              <a:spcBef>
                <a:spcPct val="50000"/>
              </a:spcBef>
            </a:pPr>
            <a:r>
              <a:rPr lang="de-DE" i="1">
                <a:solidFill>
                  <a:srgbClr val="FF0000"/>
                </a:solidFill>
                <a:latin typeface="Tahoma" pitchFamily="-106" charset="0"/>
              </a:rPr>
              <a:t>(T</a:t>
            </a:r>
            <a:r>
              <a:rPr lang="de-DE" i="1" baseline="-25000">
                <a:solidFill>
                  <a:srgbClr val="FF0000"/>
                </a:solidFill>
                <a:latin typeface="Tahoma" pitchFamily="-106" charset="0"/>
              </a:rPr>
              <a:t>3</a:t>
            </a:r>
            <a:r>
              <a:rPr lang="de-DE" i="1">
                <a:solidFill>
                  <a:srgbClr val="FF0000"/>
                </a:solidFill>
                <a:latin typeface="Tahoma" pitchFamily="-106" charset="0"/>
              </a:rPr>
              <a:t>,X)</a:t>
            </a:r>
          </a:p>
        </p:txBody>
      </p:sp>
      <p:sp>
        <p:nvSpPr>
          <p:cNvPr id="108610" name="Text Box 66"/>
          <p:cNvSpPr txBox="1">
            <a:spLocks noChangeArrowheads="1"/>
          </p:cNvSpPr>
          <p:nvPr/>
        </p:nvSpPr>
        <p:spPr bwMode="auto">
          <a:xfrm>
            <a:off x="5486400" y="4267200"/>
            <a:ext cx="1143000" cy="457200"/>
          </a:xfrm>
          <a:prstGeom prst="rect">
            <a:avLst/>
          </a:prstGeom>
          <a:noFill/>
          <a:ln w="12700">
            <a:noFill/>
            <a:miter lim="800000"/>
            <a:headEnd/>
            <a:tailEnd/>
          </a:ln>
        </p:spPr>
        <p:txBody>
          <a:bodyPr>
            <a:spAutoFit/>
          </a:bodyPr>
          <a:lstStyle/>
          <a:p>
            <a:pPr algn="l">
              <a:spcBef>
                <a:spcPct val="50000"/>
              </a:spcBef>
            </a:pPr>
            <a:r>
              <a:rPr lang="de-DE" i="1">
                <a:solidFill>
                  <a:srgbClr val="FF0000"/>
                </a:solidFill>
                <a:latin typeface="Tahoma" pitchFamily="-106" charset="0"/>
              </a:rPr>
              <a:t>(T</a:t>
            </a:r>
            <a:r>
              <a:rPr lang="de-DE" i="1" baseline="-25000">
                <a:solidFill>
                  <a:srgbClr val="FF0000"/>
                </a:solidFill>
                <a:latin typeface="Tahoma" pitchFamily="-106" charset="0"/>
              </a:rPr>
              <a:t>2</a:t>
            </a:r>
            <a:r>
              <a:rPr lang="de-DE" i="1">
                <a:solidFill>
                  <a:srgbClr val="FF0000"/>
                </a:solidFill>
                <a:latin typeface="Tahoma" pitchFamily="-106" charset="0"/>
              </a:rPr>
              <a:t>,S)</a:t>
            </a:r>
          </a:p>
        </p:txBody>
      </p:sp>
      <p:sp>
        <p:nvSpPr>
          <p:cNvPr id="44051" name="Text Box 67"/>
          <p:cNvSpPr txBox="1">
            <a:spLocks noChangeArrowheads="1"/>
          </p:cNvSpPr>
          <p:nvPr/>
        </p:nvSpPr>
        <p:spPr bwMode="auto">
          <a:xfrm>
            <a:off x="1524000" y="4267200"/>
            <a:ext cx="1143000" cy="457200"/>
          </a:xfrm>
          <a:prstGeom prst="rect">
            <a:avLst/>
          </a:prstGeom>
          <a:noFill/>
          <a:ln w="12700">
            <a:noFill/>
            <a:miter lim="800000"/>
            <a:headEnd/>
            <a:tailEnd/>
          </a:ln>
        </p:spPr>
        <p:txBody>
          <a:bodyPr>
            <a:spAutoFit/>
          </a:bodyPr>
          <a:lstStyle/>
          <a:p>
            <a:pPr>
              <a:spcBef>
                <a:spcPct val="50000"/>
              </a:spcBef>
            </a:pPr>
            <a:r>
              <a:rPr lang="de-DE" i="1">
                <a:solidFill>
                  <a:srgbClr val="FF0000"/>
                </a:solidFill>
                <a:latin typeface="Tahoma" pitchFamily="-106" charset="0"/>
              </a:rPr>
              <a:t>(T</a:t>
            </a:r>
            <a:r>
              <a:rPr lang="de-DE" i="1" baseline="-25000">
                <a:solidFill>
                  <a:srgbClr val="FF0000"/>
                </a:solidFill>
                <a:latin typeface="Tahoma" pitchFamily="-106" charset="0"/>
              </a:rPr>
              <a:t>1</a:t>
            </a:r>
            <a:r>
              <a:rPr lang="de-DE" i="1">
                <a:solidFill>
                  <a:srgbClr val="FF0000"/>
                </a:solidFill>
                <a:latin typeface="Tahoma" pitchFamily="-106" charset="0"/>
              </a:rPr>
              <a:t>,X)</a:t>
            </a:r>
          </a:p>
        </p:txBody>
      </p:sp>
      <p:sp>
        <p:nvSpPr>
          <p:cNvPr id="44052" name="Text Box 68"/>
          <p:cNvSpPr txBox="1">
            <a:spLocks noChangeArrowheads="1"/>
          </p:cNvSpPr>
          <p:nvPr/>
        </p:nvSpPr>
        <p:spPr bwMode="auto">
          <a:xfrm>
            <a:off x="4114800" y="1219200"/>
            <a:ext cx="1143000" cy="457200"/>
          </a:xfrm>
          <a:prstGeom prst="rect">
            <a:avLst/>
          </a:prstGeom>
          <a:noFill/>
          <a:ln w="12700">
            <a:noFill/>
            <a:miter lim="800000"/>
            <a:headEnd/>
            <a:tailEnd/>
          </a:ln>
        </p:spPr>
        <p:txBody>
          <a:bodyPr>
            <a:spAutoFit/>
          </a:bodyPr>
          <a:lstStyle/>
          <a:p>
            <a:pPr>
              <a:spcBef>
                <a:spcPct val="50000"/>
              </a:spcBef>
            </a:pPr>
            <a:r>
              <a:rPr lang="de-DE" i="1">
                <a:solidFill>
                  <a:srgbClr val="FF0000"/>
                </a:solidFill>
                <a:latin typeface="Tahoma" pitchFamily="-106" charset="0"/>
              </a:rPr>
              <a:t>(T</a:t>
            </a:r>
            <a:r>
              <a:rPr lang="de-DE" i="1" baseline="-25000">
                <a:solidFill>
                  <a:srgbClr val="FF0000"/>
                </a:solidFill>
                <a:latin typeface="Tahoma" pitchFamily="-106" charset="0"/>
              </a:rPr>
              <a:t>1</a:t>
            </a:r>
            <a:r>
              <a:rPr lang="de-DE" i="1">
                <a:solidFill>
                  <a:srgbClr val="FF0000"/>
                </a:solidFill>
                <a:latin typeface="Tahoma" pitchFamily="-106" charset="0"/>
              </a:rPr>
              <a:t>,IX)</a:t>
            </a:r>
          </a:p>
        </p:txBody>
      </p:sp>
      <p:sp>
        <p:nvSpPr>
          <p:cNvPr id="108622" name="Text Box 78"/>
          <p:cNvSpPr txBox="1">
            <a:spLocks noChangeArrowheads="1"/>
          </p:cNvSpPr>
          <p:nvPr/>
        </p:nvSpPr>
        <p:spPr bwMode="auto">
          <a:xfrm>
            <a:off x="152400" y="1447800"/>
            <a:ext cx="1676400" cy="457200"/>
          </a:xfrm>
          <a:prstGeom prst="rect">
            <a:avLst/>
          </a:prstGeom>
          <a:noFill/>
          <a:ln w="12700">
            <a:noFill/>
            <a:miter lim="800000"/>
            <a:headEnd/>
            <a:tailEnd/>
          </a:ln>
        </p:spPr>
        <p:txBody>
          <a:bodyPr>
            <a:spAutoFit/>
          </a:bodyPr>
          <a:lstStyle/>
          <a:p>
            <a:pPr algn="l">
              <a:spcBef>
                <a:spcPct val="50000"/>
              </a:spcBef>
            </a:pPr>
            <a:r>
              <a:rPr lang="de-DE">
                <a:latin typeface="Tahoma" pitchFamily="-106" charset="0"/>
              </a:rPr>
              <a:t>Datenbasis</a:t>
            </a:r>
          </a:p>
        </p:txBody>
      </p:sp>
      <p:sp>
        <p:nvSpPr>
          <p:cNvPr id="108623" name="Text Box 79"/>
          <p:cNvSpPr txBox="1">
            <a:spLocks noChangeArrowheads="1"/>
          </p:cNvSpPr>
          <p:nvPr/>
        </p:nvSpPr>
        <p:spPr bwMode="auto">
          <a:xfrm>
            <a:off x="152400" y="2682875"/>
            <a:ext cx="1600200" cy="822325"/>
          </a:xfrm>
          <a:prstGeom prst="rect">
            <a:avLst/>
          </a:prstGeom>
          <a:noFill/>
          <a:ln w="12700">
            <a:noFill/>
            <a:miter lim="800000"/>
            <a:headEnd/>
            <a:tailEnd/>
          </a:ln>
        </p:spPr>
        <p:txBody>
          <a:bodyPr>
            <a:spAutoFit/>
          </a:bodyPr>
          <a:lstStyle/>
          <a:p>
            <a:pPr algn="l"/>
            <a:r>
              <a:rPr lang="de-DE">
                <a:latin typeface="Tahoma" pitchFamily="-106" charset="0"/>
              </a:rPr>
              <a:t>Segmente</a:t>
            </a:r>
          </a:p>
          <a:p>
            <a:pPr algn="l"/>
            <a:r>
              <a:rPr lang="de-DE">
                <a:latin typeface="Tahoma" pitchFamily="-106" charset="0"/>
              </a:rPr>
              <a:t>(areas)</a:t>
            </a:r>
          </a:p>
        </p:txBody>
      </p:sp>
      <p:sp>
        <p:nvSpPr>
          <p:cNvPr id="108624" name="Text Box 80"/>
          <p:cNvSpPr txBox="1">
            <a:spLocks noChangeArrowheads="1"/>
          </p:cNvSpPr>
          <p:nvPr/>
        </p:nvSpPr>
        <p:spPr bwMode="auto">
          <a:xfrm>
            <a:off x="228600" y="4267200"/>
            <a:ext cx="1066800" cy="457200"/>
          </a:xfrm>
          <a:prstGeom prst="rect">
            <a:avLst/>
          </a:prstGeom>
          <a:noFill/>
          <a:ln w="12700">
            <a:noFill/>
            <a:miter lim="800000"/>
            <a:headEnd/>
            <a:tailEnd/>
          </a:ln>
        </p:spPr>
        <p:txBody>
          <a:bodyPr>
            <a:spAutoFit/>
          </a:bodyPr>
          <a:lstStyle/>
          <a:p>
            <a:pPr algn="l">
              <a:spcBef>
                <a:spcPct val="50000"/>
              </a:spcBef>
            </a:pPr>
            <a:r>
              <a:rPr lang="de-DE">
                <a:latin typeface="Tahoma" pitchFamily="-106" charset="0"/>
              </a:rPr>
              <a:t>Seiten</a:t>
            </a:r>
          </a:p>
        </p:txBody>
      </p:sp>
      <p:sp>
        <p:nvSpPr>
          <p:cNvPr id="108625" name="Text Box 81"/>
          <p:cNvSpPr txBox="1">
            <a:spLocks noChangeArrowheads="1"/>
          </p:cNvSpPr>
          <p:nvPr/>
        </p:nvSpPr>
        <p:spPr bwMode="auto">
          <a:xfrm>
            <a:off x="228600" y="5791200"/>
            <a:ext cx="990600" cy="457200"/>
          </a:xfrm>
          <a:prstGeom prst="rect">
            <a:avLst/>
          </a:prstGeom>
          <a:noFill/>
          <a:ln w="12700">
            <a:noFill/>
            <a:miter lim="800000"/>
            <a:headEnd/>
            <a:tailEnd/>
          </a:ln>
        </p:spPr>
        <p:txBody>
          <a:bodyPr>
            <a:spAutoFit/>
          </a:bodyPr>
          <a:lstStyle/>
          <a:p>
            <a:pPr algn="l">
              <a:spcBef>
                <a:spcPct val="50000"/>
              </a:spcBef>
            </a:pPr>
            <a:r>
              <a:rPr lang="de-DE">
                <a:latin typeface="Tahoma" pitchFamily="-106" charset="0"/>
              </a:rPr>
              <a:t>Sätze</a:t>
            </a:r>
          </a:p>
        </p:txBody>
      </p:sp>
      <p:sp>
        <p:nvSpPr>
          <p:cNvPr id="108626" name="Text Box 82"/>
          <p:cNvSpPr txBox="1">
            <a:spLocks noChangeArrowheads="1"/>
          </p:cNvSpPr>
          <p:nvPr/>
        </p:nvSpPr>
        <p:spPr bwMode="auto">
          <a:xfrm>
            <a:off x="5651500" y="981075"/>
            <a:ext cx="1295400" cy="457200"/>
          </a:xfrm>
          <a:prstGeom prst="rect">
            <a:avLst/>
          </a:prstGeom>
          <a:noFill/>
          <a:ln w="12700">
            <a:noFill/>
            <a:miter lim="800000"/>
            <a:headEnd/>
            <a:tailEnd/>
          </a:ln>
        </p:spPr>
        <p:txBody>
          <a:bodyPr>
            <a:spAutoFit/>
          </a:bodyPr>
          <a:lstStyle/>
          <a:p>
            <a:pPr>
              <a:spcBef>
                <a:spcPct val="50000"/>
              </a:spcBef>
            </a:pPr>
            <a:r>
              <a:rPr lang="de-DE" i="1">
                <a:solidFill>
                  <a:srgbClr val="FF0000"/>
                </a:solidFill>
              </a:rPr>
              <a:t>(T2,IS)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08622"/>
                                        </p:tgtEl>
                                        <p:attrNameLst>
                                          <p:attrName>style.visibility</p:attrName>
                                        </p:attrNameLst>
                                      </p:cBhvr>
                                      <p:to>
                                        <p:strVal val="visible"/>
                                      </p:to>
                                    </p:set>
                                    <p:anim calcmode="lin" valueType="num">
                                      <p:cBhvr additive="base">
                                        <p:cTn id="7" dur="500" fill="hold"/>
                                        <p:tgtEl>
                                          <p:spTgt spid="108622"/>
                                        </p:tgtEl>
                                        <p:attrNameLst>
                                          <p:attrName>ppt_x</p:attrName>
                                        </p:attrNameLst>
                                      </p:cBhvr>
                                      <p:tavLst>
                                        <p:tav tm="0">
                                          <p:val>
                                            <p:strVal val="0-#ppt_w/2"/>
                                          </p:val>
                                        </p:tav>
                                        <p:tav tm="100000">
                                          <p:val>
                                            <p:strVal val="#ppt_x"/>
                                          </p:val>
                                        </p:tav>
                                      </p:tavLst>
                                    </p:anim>
                                    <p:anim calcmode="lin" valueType="num">
                                      <p:cBhvr additive="base">
                                        <p:cTn id="8" dur="500" fill="hold"/>
                                        <p:tgtEl>
                                          <p:spTgt spid="108622"/>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08623"/>
                                        </p:tgtEl>
                                        <p:attrNameLst>
                                          <p:attrName>style.visibility</p:attrName>
                                        </p:attrNameLst>
                                      </p:cBhvr>
                                      <p:to>
                                        <p:strVal val="visible"/>
                                      </p:to>
                                    </p:set>
                                    <p:anim calcmode="lin" valueType="num">
                                      <p:cBhvr additive="base">
                                        <p:cTn id="12" dur="500" fill="hold"/>
                                        <p:tgtEl>
                                          <p:spTgt spid="108623"/>
                                        </p:tgtEl>
                                        <p:attrNameLst>
                                          <p:attrName>ppt_x</p:attrName>
                                        </p:attrNameLst>
                                      </p:cBhvr>
                                      <p:tavLst>
                                        <p:tav tm="0">
                                          <p:val>
                                            <p:strVal val="0-#ppt_w/2"/>
                                          </p:val>
                                        </p:tav>
                                        <p:tav tm="100000">
                                          <p:val>
                                            <p:strVal val="#ppt_x"/>
                                          </p:val>
                                        </p:tav>
                                      </p:tavLst>
                                    </p:anim>
                                    <p:anim calcmode="lin" valueType="num">
                                      <p:cBhvr additive="base">
                                        <p:cTn id="13" dur="500" fill="hold"/>
                                        <p:tgtEl>
                                          <p:spTgt spid="108623"/>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108624"/>
                                        </p:tgtEl>
                                        <p:attrNameLst>
                                          <p:attrName>style.visibility</p:attrName>
                                        </p:attrNameLst>
                                      </p:cBhvr>
                                      <p:to>
                                        <p:strVal val="visible"/>
                                      </p:to>
                                    </p:set>
                                    <p:anim calcmode="lin" valueType="num">
                                      <p:cBhvr additive="base">
                                        <p:cTn id="17" dur="500" fill="hold"/>
                                        <p:tgtEl>
                                          <p:spTgt spid="108624"/>
                                        </p:tgtEl>
                                        <p:attrNameLst>
                                          <p:attrName>ppt_x</p:attrName>
                                        </p:attrNameLst>
                                      </p:cBhvr>
                                      <p:tavLst>
                                        <p:tav tm="0">
                                          <p:val>
                                            <p:strVal val="0-#ppt_w/2"/>
                                          </p:val>
                                        </p:tav>
                                        <p:tav tm="100000">
                                          <p:val>
                                            <p:strVal val="#ppt_x"/>
                                          </p:val>
                                        </p:tav>
                                      </p:tavLst>
                                    </p:anim>
                                    <p:anim calcmode="lin" valueType="num">
                                      <p:cBhvr additive="base">
                                        <p:cTn id="18" dur="500" fill="hold"/>
                                        <p:tgtEl>
                                          <p:spTgt spid="108624"/>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8" fill="hold" grpId="0" nodeType="afterEffect">
                                  <p:stCondLst>
                                    <p:cond delay="0"/>
                                  </p:stCondLst>
                                  <p:childTnLst>
                                    <p:set>
                                      <p:cBhvr>
                                        <p:cTn id="21" dur="1" fill="hold">
                                          <p:stCondLst>
                                            <p:cond delay="0"/>
                                          </p:stCondLst>
                                        </p:cTn>
                                        <p:tgtEl>
                                          <p:spTgt spid="108625"/>
                                        </p:tgtEl>
                                        <p:attrNameLst>
                                          <p:attrName>style.visibility</p:attrName>
                                        </p:attrNameLst>
                                      </p:cBhvr>
                                      <p:to>
                                        <p:strVal val="visible"/>
                                      </p:to>
                                    </p:set>
                                    <p:anim calcmode="lin" valueType="num">
                                      <p:cBhvr additive="base">
                                        <p:cTn id="22" dur="500" fill="hold"/>
                                        <p:tgtEl>
                                          <p:spTgt spid="108625"/>
                                        </p:tgtEl>
                                        <p:attrNameLst>
                                          <p:attrName>ppt_x</p:attrName>
                                        </p:attrNameLst>
                                      </p:cBhvr>
                                      <p:tavLst>
                                        <p:tav tm="0">
                                          <p:val>
                                            <p:strVal val="0-#ppt_w/2"/>
                                          </p:val>
                                        </p:tav>
                                        <p:tav tm="100000">
                                          <p:val>
                                            <p:strVal val="#ppt_x"/>
                                          </p:val>
                                        </p:tav>
                                      </p:tavLst>
                                    </p:anim>
                                    <p:anim calcmode="lin" valueType="num">
                                      <p:cBhvr additive="base">
                                        <p:cTn id="23" dur="500" fill="hold"/>
                                        <p:tgtEl>
                                          <p:spTgt spid="108625"/>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108626"/>
                                        </p:tgtEl>
                                        <p:attrNameLst>
                                          <p:attrName>style.visibility</p:attrName>
                                        </p:attrNameLst>
                                      </p:cBhvr>
                                      <p:to>
                                        <p:strVal val="visible"/>
                                      </p:to>
                                    </p:set>
                                    <p:animEffect transition="in" filter="blinds(horizontal)">
                                      <p:cBhvr>
                                        <p:cTn id="28" dur="500"/>
                                        <p:tgtEl>
                                          <p:spTgt spid="108626"/>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108608"/>
                                        </p:tgtEl>
                                        <p:attrNameLst>
                                          <p:attrName>style.visibility</p:attrName>
                                        </p:attrNameLst>
                                      </p:cBhvr>
                                      <p:to>
                                        <p:strVal val="visible"/>
                                      </p:to>
                                    </p:set>
                                    <p:animEffect transition="in" filter="blinds(horizontal)">
                                      <p:cBhvr>
                                        <p:cTn id="33" dur="500"/>
                                        <p:tgtEl>
                                          <p:spTgt spid="108608"/>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108610"/>
                                        </p:tgtEl>
                                        <p:attrNameLst>
                                          <p:attrName>style.visibility</p:attrName>
                                        </p:attrNameLst>
                                      </p:cBhvr>
                                      <p:to>
                                        <p:strVal val="visible"/>
                                      </p:to>
                                    </p:set>
                                    <p:animEffect transition="in" filter="blinds(horizontal)">
                                      <p:cBhvr>
                                        <p:cTn id="38" dur="500"/>
                                        <p:tgtEl>
                                          <p:spTgt spid="108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608" grpId="0"/>
      <p:bldP spid="108610" grpId="0"/>
      <p:bldP spid="108622" grpId="0" autoUpdateAnimBg="0"/>
      <p:bldP spid="108623" grpId="0" autoUpdateAnimBg="0"/>
      <p:bldP spid="108624" grpId="0" autoUpdateAnimBg="0"/>
      <p:bldP spid="108625" grpId="0" autoUpdateAnimBg="0"/>
      <p:bldP spid="108626"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de-DE" smtClean="0"/>
              <a:t>Datenbasis-Hierarchie mit Sperren</a:t>
            </a:r>
            <a:br>
              <a:rPr lang="de-DE" smtClean="0"/>
            </a:br>
            <a:r>
              <a:rPr lang="de-DE" sz="2000" smtClean="0"/>
              <a:t>(T4 will s3 ändern, T5 will s5 lesen, was passiert?)</a:t>
            </a:r>
          </a:p>
        </p:txBody>
      </p:sp>
      <p:grpSp>
        <p:nvGrpSpPr>
          <p:cNvPr id="45059" name="Group 3"/>
          <p:cNvGrpSpPr>
            <a:grpSpLocks/>
          </p:cNvGrpSpPr>
          <p:nvPr/>
        </p:nvGrpSpPr>
        <p:grpSpPr bwMode="auto">
          <a:xfrm>
            <a:off x="2159000" y="4318000"/>
            <a:ext cx="1630363" cy="1979613"/>
            <a:chOff x="1700" y="2040"/>
            <a:chExt cx="1027" cy="1247"/>
          </a:xfrm>
        </p:grpSpPr>
        <p:grpSp>
          <p:nvGrpSpPr>
            <p:cNvPr id="45110" name="Group 4"/>
            <p:cNvGrpSpPr>
              <a:grpSpLocks/>
            </p:cNvGrpSpPr>
            <p:nvPr/>
          </p:nvGrpSpPr>
          <p:grpSpPr bwMode="auto">
            <a:xfrm>
              <a:off x="2040" y="2040"/>
              <a:ext cx="347" cy="340"/>
              <a:chOff x="2040" y="2040"/>
              <a:chExt cx="347" cy="340"/>
            </a:xfrm>
          </p:grpSpPr>
          <p:sp>
            <p:nvSpPr>
              <p:cNvPr id="45119" name="AutoShape 5"/>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5120" name="Text Box 6"/>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p</a:t>
                </a:r>
                <a:r>
                  <a:rPr lang="de-DE" i="1" baseline="-25000">
                    <a:solidFill>
                      <a:srgbClr val="0000FF"/>
                    </a:solidFill>
                    <a:latin typeface="Tahoma" pitchFamily="-106" charset="0"/>
                  </a:rPr>
                  <a:t>1</a:t>
                </a:r>
                <a:endParaRPr lang="de-DE" i="1">
                  <a:solidFill>
                    <a:srgbClr val="0000FF"/>
                  </a:solidFill>
                  <a:latin typeface="Tahoma" pitchFamily="-106" charset="0"/>
                </a:endParaRPr>
              </a:p>
            </p:txBody>
          </p:sp>
        </p:grpSp>
        <p:grpSp>
          <p:nvGrpSpPr>
            <p:cNvPr id="45111" name="Group 7"/>
            <p:cNvGrpSpPr>
              <a:grpSpLocks/>
            </p:cNvGrpSpPr>
            <p:nvPr/>
          </p:nvGrpSpPr>
          <p:grpSpPr bwMode="auto">
            <a:xfrm>
              <a:off x="2380" y="2947"/>
              <a:ext cx="347" cy="340"/>
              <a:chOff x="2040" y="2040"/>
              <a:chExt cx="347" cy="340"/>
            </a:xfrm>
          </p:grpSpPr>
          <p:sp>
            <p:nvSpPr>
              <p:cNvPr id="45117" name="AutoShape 8"/>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5118" name="Text Box 9"/>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s</a:t>
                </a:r>
                <a:r>
                  <a:rPr lang="de-DE" i="1" baseline="-25000">
                    <a:solidFill>
                      <a:srgbClr val="0000FF"/>
                    </a:solidFill>
                    <a:latin typeface="Tahoma" pitchFamily="-106" charset="0"/>
                  </a:rPr>
                  <a:t>2</a:t>
                </a:r>
                <a:endParaRPr lang="de-DE" i="1">
                  <a:solidFill>
                    <a:srgbClr val="0000FF"/>
                  </a:solidFill>
                  <a:latin typeface="Tahoma" pitchFamily="-106" charset="0"/>
                </a:endParaRPr>
              </a:p>
            </p:txBody>
          </p:sp>
        </p:grpSp>
        <p:grpSp>
          <p:nvGrpSpPr>
            <p:cNvPr id="45112" name="Group 10"/>
            <p:cNvGrpSpPr>
              <a:grpSpLocks/>
            </p:cNvGrpSpPr>
            <p:nvPr/>
          </p:nvGrpSpPr>
          <p:grpSpPr bwMode="auto">
            <a:xfrm>
              <a:off x="1700" y="2947"/>
              <a:ext cx="347" cy="340"/>
              <a:chOff x="2040" y="2040"/>
              <a:chExt cx="347" cy="340"/>
            </a:xfrm>
          </p:grpSpPr>
          <p:sp>
            <p:nvSpPr>
              <p:cNvPr id="45115" name="AutoShape 11"/>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5116" name="Text Box 12"/>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s</a:t>
                </a:r>
                <a:r>
                  <a:rPr lang="de-DE" i="1" baseline="-25000">
                    <a:solidFill>
                      <a:srgbClr val="0000FF"/>
                    </a:solidFill>
                    <a:latin typeface="Tahoma" pitchFamily="-106" charset="0"/>
                  </a:rPr>
                  <a:t>1</a:t>
                </a:r>
                <a:endParaRPr lang="de-DE" i="1">
                  <a:solidFill>
                    <a:srgbClr val="0000FF"/>
                  </a:solidFill>
                  <a:latin typeface="Tahoma" pitchFamily="-106" charset="0"/>
                </a:endParaRPr>
              </a:p>
            </p:txBody>
          </p:sp>
        </p:grpSp>
        <p:cxnSp>
          <p:nvCxnSpPr>
            <p:cNvPr id="45113" name="AutoShape 13"/>
            <p:cNvCxnSpPr>
              <a:cxnSpLocks noChangeShapeType="1"/>
              <a:stCxn id="45120" idx="1"/>
              <a:endCxn id="45116" idx="0"/>
            </p:cNvCxnSpPr>
            <p:nvPr/>
          </p:nvCxnSpPr>
          <p:spPr bwMode="auto">
            <a:xfrm flipH="1">
              <a:off x="1870" y="2210"/>
              <a:ext cx="170" cy="737"/>
            </a:xfrm>
            <a:prstGeom prst="straightConnector1">
              <a:avLst/>
            </a:prstGeom>
            <a:noFill/>
            <a:ln w="12700">
              <a:solidFill>
                <a:schemeClr val="tx1"/>
              </a:solidFill>
              <a:round/>
              <a:headEnd/>
              <a:tailEnd/>
            </a:ln>
          </p:spPr>
        </p:cxnSp>
        <p:cxnSp>
          <p:nvCxnSpPr>
            <p:cNvPr id="45114" name="AutoShape 14"/>
            <p:cNvCxnSpPr>
              <a:cxnSpLocks noChangeShapeType="1"/>
              <a:stCxn id="45120" idx="3"/>
              <a:endCxn id="45118" idx="0"/>
            </p:cNvCxnSpPr>
            <p:nvPr/>
          </p:nvCxnSpPr>
          <p:spPr bwMode="auto">
            <a:xfrm>
              <a:off x="2380" y="2210"/>
              <a:ext cx="170" cy="737"/>
            </a:xfrm>
            <a:prstGeom prst="straightConnector1">
              <a:avLst/>
            </a:prstGeom>
            <a:noFill/>
            <a:ln w="12700">
              <a:solidFill>
                <a:schemeClr val="tx1"/>
              </a:solidFill>
              <a:round/>
              <a:headEnd/>
              <a:tailEnd/>
            </a:ln>
          </p:spPr>
        </p:cxnSp>
      </p:grpSp>
      <p:grpSp>
        <p:nvGrpSpPr>
          <p:cNvPr id="45060" name="Group 15"/>
          <p:cNvGrpSpPr>
            <a:grpSpLocks/>
          </p:cNvGrpSpPr>
          <p:nvPr/>
        </p:nvGrpSpPr>
        <p:grpSpPr bwMode="auto">
          <a:xfrm>
            <a:off x="4318000" y="4318000"/>
            <a:ext cx="1630363" cy="1979613"/>
            <a:chOff x="1700" y="2040"/>
            <a:chExt cx="1027" cy="1247"/>
          </a:xfrm>
        </p:grpSpPr>
        <p:grpSp>
          <p:nvGrpSpPr>
            <p:cNvPr id="45099" name="Group 16"/>
            <p:cNvGrpSpPr>
              <a:grpSpLocks/>
            </p:cNvGrpSpPr>
            <p:nvPr/>
          </p:nvGrpSpPr>
          <p:grpSpPr bwMode="auto">
            <a:xfrm>
              <a:off x="2040" y="2040"/>
              <a:ext cx="347" cy="340"/>
              <a:chOff x="2040" y="2040"/>
              <a:chExt cx="347" cy="340"/>
            </a:xfrm>
          </p:grpSpPr>
          <p:sp>
            <p:nvSpPr>
              <p:cNvPr id="45108" name="AutoShape 17"/>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5109" name="Text Box 18"/>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p</a:t>
                </a:r>
                <a:r>
                  <a:rPr lang="de-DE" i="1" baseline="-25000">
                    <a:solidFill>
                      <a:srgbClr val="0000FF"/>
                    </a:solidFill>
                    <a:latin typeface="Tahoma" pitchFamily="-106" charset="0"/>
                  </a:rPr>
                  <a:t>2</a:t>
                </a:r>
                <a:endParaRPr lang="de-DE" i="1">
                  <a:solidFill>
                    <a:srgbClr val="0000FF"/>
                  </a:solidFill>
                  <a:latin typeface="Tahoma" pitchFamily="-106" charset="0"/>
                </a:endParaRPr>
              </a:p>
            </p:txBody>
          </p:sp>
        </p:grpSp>
        <p:grpSp>
          <p:nvGrpSpPr>
            <p:cNvPr id="45100" name="Group 19"/>
            <p:cNvGrpSpPr>
              <a:grpSpLocks/>
            </p:cNvGrpSpPr>
            <p:nvPr/>
          </p:nvGrpSpPr>
          <p:grpSpPr bwMode="auto">
            <a:xfrm>
              <a:off x="2380" y="2947"/>
              <a:ext cx="347" cy="340"/>
              <a:chOff x="2040" y="2040"/>
              <a:chExt cx="347" cy="340"/>
            </a:xfrm>
          </p:grpSpPr>
          <p:sp>
            <p:nvSpPr>
              <p:cNvPr id="45106" name="AutoShape 20"/>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5107" name="Text Box 21"/>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s</a:t>
                </a:r>
                <a:r>
                  <a:rPr lang="de-DE" i="1" baseline="-25000">
                    <a:solidFill>
                      <a:srgbClr val="0000FF"/>
                    </a:solidFill>
                    <a:latin typeface="Tahoma" pitchFamily="-106" charset="0"/>
                  </a:rPr>
                  <a:t>4</a:t>
                </a:r>
                <a:endParaRPr lang="de-DE" i="1">
                  <a:solidFill>
                    <a:srgbClr val="0000FF"/>
                  </a:solidFill>
                  <a:latin typeface="Tahoma" pitchFamily="-106" charset="0"/>
                </a:endParaRPr>
              </a:p>
            </p:txBody>
          </p:sp>
        </p:grpSp>
        <p:grpSp>
          <p:nvGrpSpPr>
            <p:cNvPr id="45101" name="Group 22"/>
            <p:cNvGrpSpPr>
              <a:grpSpLocks/>
            </p:cNvGrpSpPr>
            <p:nvPr/>
          </p:nvGrpSpPr>
          <p:grpSpPr bwMode="auto">
            <a:xfrm>
              <a:off x="1700" y="2947"/>
              <a:ext cx="347" cy="340"/>
              <a:chOff x="2040" y="2040"/>
              <a:chExt cx="347" cy="340"/>
            </a:xfrm>
          </p:grpSpPr>
          <p:sp>
            <p:nvSpPr>
              <p:cNvPr id="45104" name="AutoShape 23"/>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5105" name="Text Box 24"/>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s</a:t>
                </a:r>
                <a:r>
                  <a:rPr lang="de-DE" i="1" baseline="-25000">
                    <a:solidFill>
                      <a:srgbClr val="0000FF"/>
                    </a:solidFill>
                    <a:latin typeface="Tahoma" pitchFamily="-106" charset="0"/>
                  </a:rPr>
                  <a:t>3</a:t>
                </a:r>
                <a:endParaRPr lang="de-DE" i="1">
                  <a:solidFill>
                    <a:srgbClr val="0000FF"/>
                  </a:solidFill>
                  <a:latin typeface="Tahoma" pitchFamily="-106" charset="0"/>
                </a:endParaRPr>
              </a:p>
            </p:txBody>
          </p:sp>
        </p:grpSp>
        <p:cxnSp>
          <p:nvCxnSpPr>
            <p:cNvPr id="45102" name="AutoShape 25"/>
            <p:cNvCxnSpPr>
              <a:cxnSpLocks noChangeShapeType="1"/>
              <a:stCxn id="45109" idx="1"/>
              <a:endCxn id="45105" idx="0"/>
            </p:cNvCxnSpPr>
            <p:nvPr/>
          </p:nvCxnSpPr>
          <p:spPr bwMode="auto">
            <a:xfrm flipH="1">
              <a:off x="1870" y="2210"/>
              <a:ext cx="170" cy="737"/>
            </a:xfrm>
            <a:prstGeom prst="straightConnector1">
              <a:avLst/>
            </a:prstGeom>
            <a:noFill/>
            <a:ln w="12700">
              <a:solidFill>
                <a:schemeClr val="tx1"/>
              </a:solidFill>
              <a:round/>
              <a:headEnd/>
              <a:tailEnd/>
            </a:ln>
          </p:spPr>
        </p:cxnSp>
        <p:cxnSp>
          <p:nvCxnSpPr>
            <p:cNvPr id="45103" name="AutoShape 26"/>
            <p:cNvCxnSpPr>
              <a:cxnSpLocks noChangeShapeType="1"/>
              <a:stCxn id="45109" idx="3"/>
              <a:endCxn id="45107" idx="0"/>
            </p:cNvCxnSpPr>
            <p:nvPr/>
          </p:nvCxnSpPr>
          <p:spPr bwMode="auto">
            <a:xfrm>
              <a:off x="2380" y="2210"/>
              <a:ext cx="170" cy="737"/>
            </a:xfrm>
            <a:prstGeom prst="straightConnector1">
              <a:avLst/>
            </a:prstGeom>
            <a:noFill/>
            <a:ln w="12700">
              <a:solidFill>
                <a:schemeClr val="tx1"/>
              </a:solidFill>
              <a:round/>
              <a:headEnd/>
              <a:tailEnd/>
            </a:ln>
          </p:spPr>
        </p:cxnSp>
      </p:grpSp>
      <p:grpSp>
        <p:nvGrpSpPr>
          <p:cNvPr id="45061" name="Group 27"/>
          <p:cNvGrpSpPr>
            <a:grpSpLocks/>
          </p:cNvGrpSpPr>
          <p:nvPr/>
        </p:nvGrpSpPr>
        <p:grpSpPr bwMode="auto">
          <a:xfrm>
            <a:off x="6477000" y="4318000"/>
            <a:ext cx="1630363" cy="1979613"/>
            <a:chOff x="1700" y="2040"/>
            <a:chExt cx="1027" cy="1247"/>
          </a:xfrm>
        </p:grpSpPr>
        <p:grpSp>
          <p:nvGrpSpPr>
            <p:cNvPr id="45088" name="Group 28"/>
            <p:cNvGrpSpPr>
              <a:grpSpLocks/>
            </p:cNvGrpSpPr>
            <p:nvPr/>
          </p:nvGrpSpPr>
          <p:grpSpPr bwMode="auto">
            <a:xfrm>
              <a:off x="2040" y="2040"/>
              <a:ext cx="347" cy="340"/>
              <a:chOff x="2040" y="2040"/>
              <a:chExt cx="347" cy="340"/>
            </a:xfrm>
          </p:grpSpPr>
          <p:sp>
            <p:nvSpPr>
              <p:cNvPr id="45097" name="AutoShape 29"/>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5098" name="Text Box 30"/>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p</a:t>
                </a:r>
                <a:r>
                  <a:rPr lang="de-DE" i="1" baseline="-25000">
                    <a:solidFill>
                      <a:srgbClr val="0000FF"/>
                    </a:solidFill>
                    <a:latin typeface="Tahoma" pitchFamily="-106" charset="0"/>
                  </a:rPr>
                  <a:t>3</a:t>
                </a:r>
                <a:endParaRPr lang="de-DE" i="1">
                  <a:solidFill>
                    <a:srgbClr val="0000FF"/>
                  </a:solidFill>
                  <a:latin typeface="Tahoma" pitchFamily="-106" charset="0"/>
                </a:endParaRPr>
              </a:p>
            </p:txBody>
          </p:sp>
        </p:grpSp>
        <p:grpSp>
          <p:nvGrpSpPr>
            <p:cNvPr id="45089" name="Group 31"/>
            <p:cNvGrpSpPr>
              <a:grpSpLocks/>
            </p:cNvGrpSpPr>
            <p:nvPr/>
          </p:nvGrpSpPr>
          <p:grpSpPr bwMode="auto">
            <a:xfrm>
              <a:off x="2380" y="2947"/>
              <a:ext cx="347" cy="340"/>
              <a:chOff x="2040" y="2040"/>
              <a:chExt cx="347" cy="340"/>
            </a:xfrm>
          </p:grpSpPr>
          <p:sp>
            <p:nvSpPr>
              <p:cNvPr id="45095" name="AutoShape 32"/>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5096" name="Text Box 33"/>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s</a:t>
                </a:r>
                <a:r>
                  <a:rPr lang="de-DE" i="1" baseline="-25000">
                    <a:solidFill>
                      <a:srgbClr val="0000FF"/>
                    </a:solidFill>
                    <a:latin typeface="Tahoma" pitchFamily="-106" charset="0"/>
                  </a:rPr>
                  <a:t>6</a:t>
                </a:r>
                <a:endParaRPr lang="de-DE" i="1">
                  <a:solidFill>
                    <a:srgbClr val="0000FF"/>
                  </a:solidFill>
                  <a:latin typeface="Tahoma" pitchFamily="-106" charset="0"/>
                </a:endParaRPr>
              </a:p>
            </p:txBody>
          </p:sp>
        </p:grpSp>
        <p:grpSp>
          <p:nvGrpSpPr>
            <p:cNvPr id="45090" name="Group 34"/>
            <p:cNvGrpSpPr>
              <a:grpSpLocks/>
            </p:cNvGrpSpPr>
            <p:nvPr/>
          </p:nvGrpSpPr>
          <p:grpSpPr bwMode="auto">
            <a:xfrm>
              <a:off x="1700" y="2947"/>
              <a:ext cx="347" cy="340"/>
              <a:chOff x="2040" y="2040"/>
              <a:chExt cx="347" cy="340"/>
            </a:xfrm>
          </p:grpSpPr>
          <p:sp>
            <p:nvSpPr>
              <p:cNvPr id="45093" name="AutoShape 35"/>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5094" name="Text Box 36"/>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s</a:t>
                </a:r>
                <a:r>
                  <a:rPr lang="de-DE" i="1" baseline="-25000">
                    <a:solidFill>
                      <a:srgbClr val="0000FF"/>
                    </a:solidFill>
                    <a:latin typeface="Tahoma" pitchFamily="-106" charset="0"/>
                  </a:rPr>
                  <a:t>5</a:t>
                </a:r>
                <a:endParaRPr lang="de-DE" i="1">
                  <a:solidFill>
                    <a:srgbClr val="0000FF"/>
                  </a:solidFill>
                  <a:latin typeface="Tahoma" pitchFamily="-106" charset="0"/>
                </a:endParaRPr>
              </a:p>
            </p:txBody>
          </p:sp>
        </p:grpSp>
        <p:cxnSp>
          <p:nvCxnSpPr>
            <p:cNvPr id="45091" name="AutoShape 37"/>
            <p:cNvCxnSpPr>
              <a:cxnSpLocks noChangeShapeType="1"/>
              <a:stCxn id="45098" idx="1"/>
              <a:endCxn id="45094" idx="0"/>
            </p:cNvCxnSpPr>
            <p:nvPr/>
          </p:nvCxnSpPr>
          <p:spPr bwMode="auto">
            <a:xfrm flipH="1">
              <a:off x="1870" y="2210"/>
              <a:ext cx="170" cy="737"/>
            </a:xfrm>
            <a:prstGeom prst="straightConnector1">
              <a:avLst/>
            </a:prstGeom>
            <a:noFill/>
            <a:ln w="12700">
              <a:solidFill>
                <a:schemeClr val="tx1"/>
              </a:solidFill>
              <a:round/>
              <a:headEnd/>
              <a:tailEnd/>
            </a:ln>
          </p:spPr>
        </p:cxnSp>
        <p:cxnSp>
          <p:nvCxnSpPr>
            <p:cNvPr id="45092" name="AutoShape 38"/>
            <p:cNvCxnSpPr>
              <a:cxnSpLocks noChangeShapeType="1"/>
              <a:stCxn id="45098" idx="3"/>
              <a:endCxn id="45096" idx="0"/>
            </p:cNvCxnSpPr>
            <p:nvPr/>
          </p:nvCxnSpPr>
          <p:spPr bwMode="auto">
            <a:xfrm>
              <a:off x="2380" y="2210"/>
              <a:ext cx="170" cy="737"/>
            </a:xfrm>
            <a:prstGeom prst="straightConnector1">
              <a:avLst/>
            </a:prstGeom>
            <a:noFill/>
            <a:ln w="12700">
              <a:solidFill>
                <a:schemeClr val="tx1"/>
              </a:solidFill>
              <a:round/>
              <a:headEnd/>
              <a:tailEnd/>
            </a:ln>
          </p:spPr>
        </p:cxnSp>
      </p:grpSp>
      <p:grpSp>
        <p:nvGrpSpPr>
          <p:cNvPr id="45062" name="Group 39"/>
          <p:cNvGrpSpPr>
            <a:grpSpLocks/>
          </p:cNvGrpSpPr>
          <p:nvPr/>
        </p:nvGrpSpPr>
        <p:grpSpPr bwMode="auto">
          <a:xfrm>
            <a:off x="3778250" y="2878138"/>
            <a:ext cx="550863" cy="539750"/>
            <a:chOff x="2040" y="2040"/>
            <a:chExt cx="347" cy="340"/>
          </a:xfrm>
        </p:grpSpPr>
        <p:sp>
          <p:nvSpPr>
            <p:cNvPr id="45086" name="AutoShape 40"/>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5087" name="Text Box 41"/>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a</a:t>
              </a:r>
              <a:r>
                <a:rPr lang="de-DE" i="1" baseline="-25000">
                  <a:solidFill>
                    <a:srgbClr val="0000FF"/>
                  </a:solidFill>
                  <a:latin typeface="Tahoma" pitchFamily="-106" charset="0"/>
                </a:rPr>
                <a:t>1</a:t>
              </a:r>
              <a:endParaRPr lang="de-DE" i="1">
                <a:solidFill>
                  <a:srgbClr val="0000FF"/>
                </a:solidFill>
                <a:latin typeface="Tahoma" pitchFamily="-106" charset="0"/>
              </a:endParaRPr>
            </a:p>
          </p:txBody>
        </p:sp>
      </p:grpSp>
      <p:grpSp>
        <p:nvGrpSpPr>
          <p:cNvPr id="45063" name="Group 42"/>
          <p:cNvGrpSpPr>
            <a:grpSpLocks/>
          </p:cNvGrpSpPr>
          <p:nvPr/>
        </p:nvGrpSpPr>
        <p:grpSpPr bwMode="auto">
          <a:xfrm>
            <a:off x="7016750" y="2878138"/>
            <a:ext cx="550863" cy="539750"/>
            <a:chOff x="2040" y="2040"/>
            <a:chExt cx="347" cy="340"/>
          </a:xfrm>
        </p:grpSpPr>
        <p:sp>
          <p:nvSpPr>
            <p:cNvPr id="45084" name="AutoShape 43"/>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5085" name="Text Box 44"/>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a</a:t>
              </a:r>
              <a:r>
                <a:rPr lang="de-DE" i="1" baseline="-25000">
                  <a:solidFill>
                    <a:srgbClr val="0000FF"/>
                  </a:solidFill>
                  <a:latin typeface="Tahoma" pitchFamily="-106" charset="0"/>
                </a:rPr>
                <a:t>2</a:t>
              </a:r>
              <a:endParaRPr lang="de-DE" i="1">
                <a:solidFill>
                  <a:srgbClr val="0000FF"/>
                </a:solidFill>
                <a:latin typeface="Tahoma" pitchFamily="-106" charset="0"/>
              </a:endParaRPr>
            </a:p>
          </p:txBody>
        </p:sp>
      </p:grpSp>
      <p:grpSp>
        <p:nvGrpSpPr>
          <p:cNvPr id="45064" name="Group 45"/>
          <p:cNvGrpSpPr>
            <a:grpSpLocks/>
          </p:cNvGrpSpPr>
          <p:nvPr/>
        </p:nvGrpSpPr>
        <p:grpSpPr bwMode="auto">
          <a:xfrm>
            <a:off x="5218113" y="1438275"/>
            <a:ext cx="550862" cy="539750"/>
            <a:chOff x="2040" y="2040"/>
            <a:chExt cx="347" cy="340"/>
          </a:xfrm>
        </p:grpSpPr>
        <p:sp>
          <p:nvSpPr>
            <p:cNvPr id="45082" name="AutoShape 46"/>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5083" name="Text Box 47"/>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D</a:t>
              </a:r>
            </a:p>
          </p:txBody>
        </p:sp>
      </p:grpSp>
      <p:cxnSp>
        <p:nvCxnSpPr>
          <p:cNvPr id="45065" name="AutoShape 48"/>
          <p:cNvCxnSpPr>
            <a:cxnSpLocks noChangeShapeType="1"/>
            <a:stCxn id="45082" idx="6"/>
            <a:endCxn id="45085" idx="0"/>
          </p:cNvCxnSpPr>
          <p:nvPr/>
        </p:nvCxnSpPr>
        <p:spPr bwMode="auto">
          <a:xfrm>
            <a:off x="5768975" y="1708150"/>
            <a:ext cx="1517650" cy="1169988"/>
          </a:xfrm>
          <a:prstGeom prst="straightConnector1">
            <a:avLst/>
          </a:prstGeom>
          <a:noFill/>
          <a:ln w="12700">
            <a:solidFill>
              <a:schemeClr val="tx1"/>
            </a:solidFill>
            <a:round/>
            <a:headEnd/>
            <a:tailEnd/>
          </a:ln>
        </p:spPr>
      </p:cxnSp>
      <p:cxnSp>
        <p:nvCxnSpPr>
          <p:cNvPr id="45066" name="AutoShape 49"/>
          <p:cNvCxnSpPr>
            <a:cxnSpLocks noChangeShapeType="1"/>
            <a:stCxn id="45083" idx="1"/>
            <a:endCxn id="45087" idx="0"/>
          </p:cNvCxnSpPr>
          <p:nvPr/>
        </p:nvCxnSpPr>
        <p:spPr bwMode="auto">
          <a:xfrm flipH="1">
            <a:off x="4048125" y="1708150"/>
            <a:ext cx="1169988" cy="1169988"/>
          </a:xfrm>
          <a:prstGeom prst="straightConnector1">
            <a:avLst/>
          </a:prstGeom>
          <a:noFill/>
          <a:ln w="12700">
            <a:solidFill>
              <a:schemeClr val="tx1"/>
            </a:solidFill>
            <a:round/>
            <a:headEnd/>
            <a:tailEnd/>
          </a:ln>
        </p:spPr>
      </p:cxnSp>
      <p:cxnSp>
        <p:nvCxnSpPr>
          <p:cNvPr id="45067" name="AutoShape 50"/>
          <p:cNvCxnSpPr>
            <a:cxnSpLocks noChangeShapeType="1"/>
            <a:stCxn id="45087" idx="3"/>
            <a:endCxn id="45109" idx="0"/>
          </p:cNvCxnSpPr>
          <p:nvPr/>
        </p:nvCxnSpPr>
        <p:spPr bwMode="auto">
          <a:xfrm>
            <a:off x="4318000" y="3148013"/>
            <a:ext cx="809625" cy="1169987"/>
          </a:xfrm>
          <a:prstGeom prst="straightConnector1">
            <a:avLst/>
          </a:prstGeom>
          <a:noFill/>
          <a:ln w="12700">
            <a:solidFill>
              <a:schemeClr val="tx1"/>
            </a:solidFill>
            <a:round/>
            <a:headEnd/>
            <a:tailEnd/>
          </a:ln>
        </p:spPr>
      </p:cxnSp>
      <p:cxnSp>
        <p:nvCxnSpPr>
          <p:cNvPr id="45068" name="AutoShape 51"/>
          <p:cNvCxnSpPr>
            <a:cxnSpLocks noChangeShapeType="1"/>
            <a:stCxn id="45087" idx="1"/>
            <a:endCxn id="45120" idx="0"/>
          </p:cNvCxnSpPr>
          <p:nvPr/>
        </p:nvCxnSpPr>
        <p:spPr bwMode="auto">
          <a:xfrm flipH="1">
            <a:off x="2968625" y="3148013"/>
            <a:ext cx="809625" cy="1169987"/>
          </a:xfrm>
          <a:prstGeom prst="straightConnector1">
            <a:avLst/>
          </a:prstGeom>
          <a:noFill/>
          <a:ln w="12700">
            <a:solidFill>
              <a:schemeClr val="tx1"/>
            </a:solidFill>
            <a:round/>
            <a:headEnd/>
            <a:tailEnd/>
          </a:ln>
        </p:spPr>
      </p:cxnSp>
      <p:cxnSp>
        <p:nvCxnSpPr>
          <p:cNvPr id="45069" name="AutoShape 52"/>
          <p:cNvCxnSpPr>
            <a:cxnSpLocks noChangeShapeType="1"/>
            <a:stCxn id="45085" idx="2"/>
            <a:endCxn id="45098" idx="0"/>
          </p:cNvCxnSpPr>
          <p:nvPr/>
        </p:nvCxnSpPr>
        <p:spPr bwMode="auto">
          <a:xfrm>
            <a:off x="7286625" y="3417888"/>
            <a:ext cx="0" cy="900112"/>
          </a:xfrm>
          <a:prstGeom prst="straightConnector1">
            <a:avLst/>
          </a:prstGeom>
          <a:noFill/>
          <a:ln w="12700">
            <a:solidFill>
              <a:schemeClr val="tx1"/>
            </a:solidFill>
            <a:round/>
            <a:headEnd/>
            <a:tailEnd/>
          </a:ln>
        </p:spPr>
      </p:cxnSp>
      <p:sp>
        <p:nvSpPr>
          <p:cNvPr id="45070" name="Text Box 53"/>
          <p:cNvSpPr txBox="1">
            <a:spLocks noChangeArrowheads="1"/>
          </p:cNvSpPr>
          <p:nvPr/>
        </p:nvSpPr>
        <p:spPr bwMode="auto">
          <a:xfrm>
            <a:off x="5724525" y="1341438"/>
            <a:ext cx="1295400" cy="457200"/>
          </a:xfrm>
          <a:prstGeom prst="rect">
            <a:avLst/>
          </a:prstGeom>
          <a:noFill/>
          <a:ln w="12700">
            <a:noFill/>
            <a:miter lim="800000"/>
            <a:headEnd/>
            <a:tailEnd/>
          </a:ln>
        </p:spPr>
        <p:txBody>
          <a:bodyPr>
            <a:spAutoFit/>
          </a:bodyPr>
          <a:lstStyle/>
          <a:p>
            <a:pPr>
              <a:spcBef>
                <a:spcPct val="50000"/>
              </a:spcBef>
            </a:pPr>
            <a:r>
              <a:rPr lang="de-DE" i="1">
                <a:solidFill>
                  <a:srgbClr val="FF0000"/>
                </a:solidFill>
                <a:latin typeface="Tahoma" pitchFamily="-106" charset="0"/>
              </a:rPr>
              <a:t>(T</a:t>
            </a:r>
            <a:r>
              <a:rPr lang="de-DE" i="1" baseline="-25000">
                <a:solidFill>
                  <a:srgbClr val="FF0000"/>
                </a:solidFill>
                <a:latin typeface="Tahoma" pitchFamily="-106" charset="0"/>
              </a:rPr>
              <a:t>3</a:t>
            </a:r>
            <a:r>
              <a:rPr lang="de-DE" i="1">
                <a:solidFill>
                  <a:srgbClr val="FF0000"/>
                </a:solidFill>
                <a:latin typeface="Tahoma" pitchFamily="-106" charset="0"/>
              </a:rPr>
              <a:t>,IX)</a:t>
            </a:r>
          </a:p>
        </p:txBody>
      </p:sp>
      <p:sp>
        <p:nvSpPr>
          <p:cNvPr id="45071" name="Text Box 54"/>
          <p:cNvSpPr txBox="1">
            <a:spLocks noChangeArrowheads="1"/>
          </p:cNvSpPr>
          <p:nvPr/>
        </p:nvSpPr>
        <p:spPr bwMode="auto">
          <a:xfrm>
            <a:off x="2590800" y="2819400"/>
            <a:ext cx="1143000" cy="457200"/>
          </a:xfrm>
          <a:prstGeom prst="rect">
            <a:avLst/>
          </a:prstGeom>
          <a:noFill/>
          <a:ln w="12700">
            <a:noFill/>
            <a:miter lim="800000"/>
            <a:headEnd/>
            <a:tailEnd/>
          </a:ln>
        </p:spPr>
        <p:txBody>
          <a:bodyPr>
            <a:spAutoFit/>
          </a:bodyPr>
          <a:lstStyle/>
          <a:p>
            <a:pPr>
              <a:spcBef>
                <a:spcPct val="50000"/>
              </a:spcBef>
            </a:pPr>
            <a:r>
              <a:rPr lang="de-DE" i="1">
                <a:solidFill>
                  <a:srgbClr val="FF0000"/>
                </a:solidFill>
                <a:latin typeface="Tahoma" pitchFamily="-106" charset="0"/>
              </a:rPr>
              <a:t>(T</a:t>
            </a:r>
            <a:r>
              <a:rPr lang="de-DE" i="1" baseline="-25000">
                <a:solidFill>
                  <a:srgbClr val="FF0000"/>
                </a:solidFill>
                <a:latin typeface="Tahoma" pitchFamily="-106" charset="0"/>
              </a:rPr>
              <a:t>1</a:t>
            </a:r>
            <a:r>
              <a:rPr lang="de-DE" i="1">
                <a:solidFill>
                  <a:srgbClr val="FF0000"/>
                </a:solidFill>
                <a:latin typeface="Tahoma" pitchFamily="-106" charset="0"/>
              </a:rPr>
              <a:t>,IX)</a:t>
            </a:r>
          </a:p>
        </p:txBody>
      </p:sp>
      <p:sp>
        <p:nvSpPr>
          <p:cNvPr id="45072" name="Text Box 55"/>
          <p:cNvSpPr txBox="1">
            <a:spLocks noChangeArrowheads="1"/>
          </p:cNvSpPr>
          <p:nvPr/>
        </p:nvSpPr>
        <p:spPr bwMode="auto">
          <a:xfrm>
            <a:off x="4495800" y="2819400"/>
            <a:ext cx="1143000" cy="457200"/>
          </a:xfrm>
          <a:prstGeom prst="rect">
            <a:avLst/>
          </a:prstGeom>
          <a:noFill/>
          <a:ln w="12700">
            <a:noFill/>
            <a:miter lim="800000"/>
            <a:headEnd/>
            <a:tailEnd/>
          </a:ln>
        </p:spPr>
        <p:txBody>
          <a:bodyPr>
            <a:spAutoFit/>
          </a:bodyPr>
          <a:lstStyle/>
          <a:p>
            <a:pPr algn="l">
              <a:spcBef>
                <a:spcPct val="50000"/>
              </a:spcBef>
            </a:pPr>
            <a:r>
              <a:rPr lang="de-DE" i="1">
                <a:solidFill>
                  <a:srgbClr val="FF0000"/>
                </a:solidFill>
                <a:latin typeface="Tahoma" pitchFamily="-106" charset="0"/>
              </a:rPr>
              <a:t>(T</a:t>
            </a:r>
            <a:r>
              <a:rPr lang="de-DE" i="1" baseline="-25000">
                <a:solidFill>
                  <a:srgbClr val="FF0000"/>
                </a:solidFill>
                <a:latin typeface="Tahoma" pitchFamily="-106" charset="0"/>
              </a:rPr>
              <a:t>2</a:t>
            </a:r>
            <a:r>
              <a:rPr lang="de-DE" i="1">
                <a:solidFill>
                  <a:srgbClr val="FF0000"/>
                </a:solidFill>
                <a:latin typeface="Tahoma" pitchFamily="-106" charset="0"/>
              </a:rPr>
              <a:t>,IS)</a:t>
            </a:r>
          </a:p>
        </p:txBody>
      </p:sp>
      <p:sp>
        <p:nvSpPr>
          <p:cNvPr id="45073" name="Text Box 56"/>
          <p:cNvSpPr txBox="1">
            <a:spLocks noChangeArrowheads="1"/>
          </p:cNvSpPr>
          <p:nvPr/>
        </p:nvSpPr>
        <p:spPr bwMode="auto">
          <a:xfrm>
            <a:off x="7696200" y="2895600"/>
            <a:ext cx="990600" cy="457200"/>
          </a:xfrm>
          <a:prstGeom prst="rect">
            <a:avLst/>
          </a:prstGeom>
          <a:noFill/>
          <a:ln w="12700">
            <a:noFill/>
            <a:miter lim="800000"/>
            <a:headEnd/>
            <a:tailEnd/>
          </a:ln>
        </p:spPr>
        <p:txBody>
          <a:bodyPr>
            <a:spAutoFit/>
          </a:bodyPr>
          <a:lstStyle/>
          <a:p>
            <a:pPr algn="l">
              <a:spcBef>
                <a:spcPct val="50000"/>
              </a:spcBef>
            </a:pPr>
            <a:r>
              <a:rPr lang="de-DE" i="1">
                <a:solidFill>
                  <a:srgbClr val="FF0000"/>
                </a:solidFill>
                <a:latin typeface="Tahoma" pitchFamily="-106" charset="0"/>
              </a:rPr>
              <a:t>(T</a:t>
            </a:r>
            <a:r>
              <a:rPr lang="de-DE" i="1" baseline="-25000">
                <a:solidFill>
                  <a:srgbClr val="FF0000"/>
                </a:solidFill>
                <a:latin typeface="Tahoma" pitchFamily="-106" charset="0"/>
              </a:rPr>
              <a:t>3</a:t>
            </a:r>
            <a:r>
              <a:rPr lang="de-DE" i="1">
                <a:solidFill>
                  <a:srgbClr val="FF0000"/>
                </a:solidFill>
                <a:latin typeface="Tahoma" pitchFamily="-106" charset="0"/>
              </a:rPr>
              <a:t>,X)</a:t>
            </a:r>
          </a:p>
        </p:txBody>
      </p:sp>
      <p:sp>
        <p:nvSpPr>
          <p:cNvPr id="45074" name="Text Box 57"/>
          <p:cNvSpPr txBox="1">
            <a:spLocks noChangeArrowheads="1"/>
          </p:cNvSpPr>
          <p:nvPr/>
        </p:nvSpPr>
        <p:spPr bwMode="auto">
          <a:xfrm>
            <a:off x="5486400" y="4267200"/>
            <a:ext cx="1143000" cy="457200"/>
          </a:xfrm>
          <a:prstGeom prst="rect">
            <a:avLst/>
          </a:prstGeom>
          <a:noFill/>
          <a:ln w="12700">
            <a:noFill/>
            <a:miter lim="800000"/>
            <a:headEnd/>
            <a:tailEnd/>
          </a:ln>
        </p:spPr>
        <p:txBody>
          <a:bodyPr>
            <a:spAutoFit/>
          </a:bodyPr>
          <a:lstStyle/>
          <a:p>
            <a:pPr algn="l">
              <a:spcBef>
                <a:spcPct val="50000"/>
              </a:spcBef>
            </a:pPr>
            <a:r>
              <a:rPr lang="de-DE" i="1">
                <a:solidFill>
                  <a:srgbClr val="FF0000"/>
                </a:solidFill>
                <a:latin typeface="Tahoma" pitchFamily="-106" charset="0"/>
              </a:rPr>
              <a:t>(T</a:t>
            </a:r>
            <a:r>
              <a:rPr lang="de-DE" i="1" baseline="-25000">
                <a:solidFill>
                  <a:srgbClr val="FF0000"/>
                </a:solidFill>
                <a:latin typeface="Tahoma" pitchFamily="-106" charset="0"/>
              </a:rPr>
              <a:t>2</a:t>
            </a:r>
            <a:r>
              <a:rPr lang="de-DE" i="1">
                <a:solidFill>
                  <a:srgbClr val="FF0000"/>
                </a:solidFill>
                <a:latin typeface="Tahoma" pitchFamily="-106" charset="0"/>
              </a:rPr>
              <a:t>,S)</a:t>
            </a:r>
          </a:p>
        </p:txBody>
      </p:sp>
      <p:sp>
        <p:nvSpPr>
          <p:cNvPr id="45075" name="Text Box 58"/>
          <p:cNvSpPr txBox="1">
            <a:spLocks noChangeArrowheads="1"/>
          </p:cNvSpPr>
          <p:nvPr/>
        </p:nvSpPr>
        <p:spPr bwMode="auto">
          <a:xfrm>
            <a:off x="1524000" y="4267200"/>
            <a:ext cx="1143000" cy="457200"/>
          </a:xfrm>
          <a:prstGeom prst="rect">
            <a:avLst/>
          </a:prstGeom>
          <a:noFill/>
          <a:ln w="12700">
            <a:noFill/>
            <a:miter lim="800000"/>
            <a:headEnd/>
            <a:tailEnd/>
          </a:ln>
        </p:spPr>
        <p:txBody>
          <a:bodyPr>
            <a:spAutoFit/>
          </a:bodyPr>
          <a:lstStyle/>
          <a:p>
            <a:pPr>
              <a:spcBef>
                <a:spcPct val="50000"/>
              </a:spcBef>
            </a:pPr>
            <a:r>
              <a:rPr lang="de-DE" i="1">
                <a:solidFill>
                  <a:srgbClr val="FF0000"/>
                </a:solidFill>
                <a:latin typeface="Tahoma" pitchFamily="-106" charset="0"/>
              </a:rPr>
              <a:t>(T</a:t>
            </a:r>
            <a:r>
              <a:rPr lang="de-DE" i="1" baseline="-25000">
                <a:solidFill>
                  <a:srgbClr val="FF0000"/>
                </a:solidFill>
                <a:latin typeface="Tahoma" pitchFamily="-106" charset="0"/>
              </a:rPr>
              <a:t>1</a:t>
            </a:r>
            <a:r>
              <a:rPr lang="de-DE" i="1">
                <a:solidFill>
                  <a:srgbClr val="FF0000"/>
                </a:solidFill>
                <a:latin typeface="Tahoma" pitchFamily="-106" charset="0"/>
              </a:rPr>
              <a:t>,X)</a:t>
            </a:r>
          </a:p>
        </p:txBody>
      </p:sp>
      <p:sp>
        <p:nvSpPr>
          <p:cNvPr id="45076" name="Text Box 59"/>
          <p:cNvSpPr txBox="1">
            <a:spLocks noChangeArrowheads="1"/>
          </p:cNvSpPr>
          <p:nvPr/>
        </p:nvSpPr>
        <p:spPr bwMode="auto">
          <a:xfrm>
            <a:off x="4114800" y="1219200"/>
            <a:ext cx="1143000" cy="457200"/>
          </a:xfrm>
          <a:prstGeom prst="rect">
            <a:avLst/>
          </a:prstGeom>
          <a:noFill/>
          <a:ln w="12700">
            <a:noFill/>
            <a:miter lim="800000"/>
            <a:headEnd/>
            <a:tailEnd/>
          </a:ln>
        </p:spPr>
        <p:txBody>
          <a:bodyPr>
            <a:spAutoFit/>
          </a:bodyPr>
          <a:lstStyle/>
          <a:p>
            <a:pPr>
              <a:spcBef>
                <a:spcPct val="50000"/>
              </a:spcBef>
            </a:pPr>
            <a:r>
              <a:rPr lang="de-DE" i="1">
                <a:solidFill>
                  <a:srgbClr val="FF0000"/>
                </a:solidFill>
                <a:latin typeface="Tahoma" pitchFamily="-106" charset="0"/>
              </a:rPr>
              <a:t>(T</a:t>
            </a:r>
            <a:r>
              <a:rPr lang="de-DE" i="1" baseline="-25000">
                <a:solidFill>
                  <a:srgbClr val="FF0000"/>
                </a:solidFill>
                <a:latin typeface="Tahoma" pitchFamily="-106" charset="0"/>
              </a:rPr>
              <a:t>1</a:t>
            </a:r>
            <a:r>
              <a:rPr lang="de-DE" i="1">
                <a:solidFill>
                  <a:srgbClr val="FF0000"/>
                </a:solidFill>
                <a:latin typeface="Tahoma" pitchFamily="-106" charset="0"/>
              </a:rPr>
              <a:t>,IX)</a:t>
            </a:r>
          </a:p>
        </p:txBody>
      </p:sp>
      <p:sp>
        <p:nvSpPr>
          <p:cNvPr id="45077" name="Text Box 60"/>
          <p:cNvSpPr txBox="1">
            <a:spLocks noChangeArrowheads="1"/>
          </p:cNvSpPr>
          <p:nvPr/>
        </p:nvSpPr>
        <p:spPr bwMode="auto">
          <a:xfrm>
            <a:off x="152400" y="1447800"/>
            <a:ext cx="1676400" cy="457200"/>
          </a:xfrm>
          <a:prstGeom prst="rect">
            <a:avLst/>
          </a:prstGeom>
          <a:noFill/>
          <a:ln w="12700">
            <a:noFill/>
            <a:miter lim="800000"/>
            <a:headEnd/>
            <a:tailEnd/>
          </a:ln>
        </p:spPr>
        <p:txBody>
          <a:bodyPr>
            <a:spAutoFit/>
          </a:bodyPr>
          <a:lstStyle/>
          <a:p>
            <a:pPr algn="l">
              <a:spcBef>
                <a:spcPct val="50000"/>
              </a:spcBef>
            </a:pPr>
            <a:r>
              <a:rPr lang="de-DE">
                <a:latin typeface="Tahoma" pitchFamily="-106" charset="0"/>
              </a:rPr>
              <a:t>Datenbasis</a:t>
            </a:r>
          </a:p>
        </p:txBody>
      </p:sp>
      <p:sp>
        <p:nvSpPr>
          <p:cNvPr id="45078" name="Text Box 61"/>
          <p:cNvSpPr txBox="1">
            <a:spLocks noChangeArrowheads="1"/>
          </p:cNvSpPr>
          <p:nvPr/>
        </p:nvSpPr>
        <p:spPr bwMode="auto">
          <a:xfrm>
            <a:off x="152400" y="2682875"/>
            <a:ext cx="1600200" cy="822325"/>
          </a:xfrm>
          <a:prstGeom prst="rect">
            <a:avLst/>
          </a:prstGeom>
          <a:noFill/>
          <a:ln w="12700">
            <a:noFill/>
            <a:miter lim="800000"/>
            <a:headEnd/>
            <a:tailEnd/>
          </a:ln>
        </p:spPr>
        <p:txBody>
          <a:bodyPr>
            <a:spAutoFit/>
          </a:bodyPr>
          <a:lstStyle/>
          <a:p>
            <a:pPr algn="l"/>
            <a:r>
              <a:rPr lang="de-DE">
                <a:latin typeface="Tahoma" pitchFamily="-106" charset="0"/>
              </a:rPr>
              <a:t>Segmente</a:t>
            </a:r>
          </a:p>
          <a:p>
            <a:pPr algn="l"/>
            <a:r>
              <a:rPr lang="de-DE">
                <a:latin typeface="Tahoma" pitchFamily="-106" charset="0"/>
              </a:rPr>
              <a:t>(areas)</a:t>
            </a:r>
          </a:p>
        </p:txBody>
      </p:sp>
      <p:sp>
        <p:nvSpPr>
          <p:cNvPr id="45079" name="Text Box 62"/>
          <p:cNvSpPr txBox="1">
            <a:spLocks noChangeArrowheads="1"/>
          </p:cNvSpPr>
          <p:nvPr/>
        </p:nvSpPr>
        <p:spPr bwMode="auto">
          <a:xfrm>
            <a:off x="228600" y="4267200"/>
            <a:ext cx="1066800" cy="457200"/>
          </a:xfrm>
          <a:prstGeom prst="rect">
            <a:avLst/>
          </a:prstGeom>
          <a:noFill/>
          <a:ln w="12700">
            <a:noFill/>
            <a:miter lim="800000"/>
            <a:headEnd/>
            <a:tailEnd/>
          </a:ln>
        </p:spPr>
        <p:txBody>
          <a:bodyPr>
            <a:spAutoFit/>
          </a:bodyPr>
          <a:lstStyle/>
          <a:p>
            <a:pPr algn="l">
              <a:spcBef>
                <a:spcPct val="50000"/>
              </a:spcBef>
            </a:pPr>
            <a:r>
              <a:rPr lang="de-DE">
                <a:latin typeface="Tahoma" pitchFamily="-106" charset="0"/>
              </a:rPr>
              <a:t>Seiten</a:t>
            </a:r>
          </a:p>
        </p:txBody>
      </p:sp>
      <p:sp>
        <p:nvSpPr>
          <p:cNvPr id="45080" name="Text Box 63"/>
          <p:cNvSpPr txBox="1">
            <a:spLocks noChangeArrowheads="1"/>
          </p:cNvSpPr>
          <p:nvPr/>
        </p:nvSpPr>
        <p:spPr bwMode="auto">
          <a:xfrm>
            <a:off x="228600" y="5791200"/>
            <a:ext cx="990600" cy="457200"/>
          </a:xfrm>
          <a:prstGeom prst="rect">
            <a:avLst/>
          </a:prstGeom>
          <a:noFill/>
          <a:ln w="12700">
            <a:noFill/>
            <a:miter lim="800000"/>
            <a:headEnd/>
            <a:tailEnd/>
          </a:ln>
        </p:spPr>
        <p:txBody>
          <a:bodyPr>
            <a:spAutoFit/>
          </a:bodyPr>
          <a:lstStyle/>
          <a:p>
            <a:pPr algn="l">
              <a:spcBef>
                <a:spcPct val="50000"/>
              </a:spcBef>
            </a:pPr>
            <a:r>
              <a:rPr lang="de-DE">
                <a:latin typeface="Tahoma" pitchFamily="-106" charset="0"/>
              </a:rPr>
              <a:t>Sätze</a:t>
            </a:r>
          </a:p>
        </p:txBody>
      </p:sp>
      <p:sp>
        <p:nvSpPr>
          <p:cNvPr id="45081" name="Text Box 64"/>
          <p:cNvSpPr txBox="1">
            <a:spLocks noChangeArrowheads="1"/>
          </p:cNvSpPr>
          <p:nvPr/>
        </p:nvSpPr>
        <p:spPr bwMode="auto">
          <a:xfrm>
            <a:off x="5651500" y="981075"/>
            <a:ext cx="1295400" cy="457200"/>
          </a:xfrm>
          <a:prstGeom prst="rect">
            <a:avLst/>
          </a:prstGeom>
          <a:noFill/>
          <a:ln w="12700">
            <a:noFill/>
            <a:miter lim="800000"/>
            <a:headEnd/>
            <a:tailEnd/>
          </a:ln>
        </p:spPr>
        <p:txBody>
          <a:bodyPr>
            <a:spAutoFit/>
          </a:bodyPr>
          <a:lstStyle/>
          <a:p>
            <a:pPr>
              <a:spcBef>
                <a:spcPct val="50000"/>
              </a:spcBef>
            </a:pPr>
            <a:r>
              <a:rPr lang="de-DE" i="1">
                <a:solidFill>
                  <a:srgbClr val="FF0000"/>
                </a:solidFill>
              </a:rPr>
              <a:t>(T2,IS)</a:t>
            </a: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0" y="0"/>
            <a:ext cx="9144000" cy="990600"/>
          </a:xfrm>
        </p:spPr>
        <p:txBody>
          <a:bodyPr anchor="ctr" anchorCtr="1"/>
          <a:lstStyle/>
          <a:p>
            <a:pPr algn="ctr"/>
            <a:r>
              <a:rPr lang="de-DE" sz="3200" smtClean="0"/>
              <a:t>Datenbasis-Hierarchie </a:t>
            </a:r>
            <a:br>
              <a:rPr lang="de-DE" sz="3200" smtClean="0"/>
            </a:br>
            <a:r>
              <a:rPr lang="de-DE" sz="3200" smtClean="0"/>
              <a:t>mit blockierten Transaktionen</a:t>
            </a:r>
          </a:p>
        </p:txBody>
      </p:sp>
      <p:grpSp>
        <p:nvGrpSpPr>
          <p:cNvPr id="46083" name="Group 3"/>
          <p:cNvGrpSpPr>
            <a:grpSpLocks/>
          </p:cNvGrpSpPr>
          <p:nvPr/>
        </p:nvGrpSpPr>
        <p:grpSpPr bwMode="auto">
          <a:xfrm>
            <a:off x="2159000" y="4318000"/>
            <a:ext cx="1630363" cy="1979613"/>
            <a:chOff x="1700" y="2040"/>
            <a:chExt cx="1027" cy="1247"/>
          </a:xfrm>
        </p:grpSpPr>
        <p:grpSp>
          <p:nvGrpSpPr>
            <p:cNvPr id="46147" name="Group 4"/>
            <p:cNvGrpSpPr>
              <a:grpSpLocks/>
            </p:cNvGrpSpPr>
            <p:nvPr/>
          </p:nvGrpSpPr>
          <p:grpSpPr bwMode="auto">
            <a:xfrm>
              <a:off x="2040" y="2040"/>
              <a:ext cx="347" cy="340"/>
              <a:chOff x="2040" y="2040"/>
              <a:chExt cx="347" cy="340"/>
            </a:xfrm>
          </p:grpSpPr>
          <p:sp>
            <p:nvSpPr>
              <p:cNvPr id="46156" name="AutoShape 5"/>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6157" name="Text Box 6"/>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p</a:t>
                </a:r>
                <a:r>
                  <a:rPr lang="de-DE" i="1" baseline="-25000">
                    <a:solidFill>
                      <a:srgbClr val="0000FF"/>
                    </a:solidFill>
                    <a:latin typeface="Tahoma" pitchFamily="-106" charset="0"/>
                  </a:rPr>
                  <a:t>1</a:t>
                </a:r>
                <a:endParaRPr lang="de-DE" i="1">
                  <a:solidFill>
                    <a:srgbClr val="0000FF"/>
                  </a:solidFill>
                  <a:latin typeface="Tahoma" pitchFamily="-106" charset="0"/>
                </a:endParaRPr>
              </a:p>
            </p:txBody>
          </p:sp>
        </p:grpSp>
        <p:grpSp>
          <p:nvGrpSpPr>
            <p:cNvPr id="46148" name="Group 7"/>
            <p:cNvGrpSpPr>
              <a:grpSpLocks/>
            </p:cNvGrpSpPr>
            <p:nvPr/>
          </p:nvGrpSpPr>
          <p:grpSpPr bwMode="auto">
            <a:xfrm>
              <a:off x="2380" y="2947"/>
              <a:ext cx="347" cy="340"/>
              <a:chOff x="2040" y="2040"/>
              <a:chExt cx="347" cy="340"/>
            </a:xfrm>
          </p:grpSpPr>
          <p:sp>
            <p:nvSpPr>
              <p:cNvPr id="46154" name="AutoShape 8"/>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6155" name="Text Box 9"/>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s</a:t>
                </a:r>
                <a:r>
                  <a:rPr lang="de-DE" i="1" baseline="-25000">
                    <a:solidFill>
                      <a:srgbClr val="0000FF"/>
                    </a:solidFill>
                    <a:latin typeface="Tahoma" pitchFamily="-106" charset="0"/>
                  </a:rPr>
                  <a:t>2</a:t>
                </a:r>
                <a:endParaRPr lang="de-DE" i="1">
                  <a:solidFill>
                    <a:srgbClr val="0000FF"/>
                  </a:solidFill>
                  <a:latin typeface="Tahoma" pitchFamily="-106" charset="0"/>
                </a:endParaRPr>
              </a:p>
            </p:txBody>
          </p:sp>
        </p:grpSp>
        <p:grpSp>
          <p:nvGrpSpPr>
            <p:cNvPr id="46149" name="Group 10"/>
            <p:cNvGrpSpPr>
              <a:grpSpLocks/>
            </p:cNvGrpSpPr>
            <p:nvPr/>
          </p:nvGrpSpPr>
          <p:grpSpPr bwMode="auto">
            <a:xfrm>
              <a:off x="1700" y="2947"/>
              <a:ext cx="347" cy="340"/>
              <a:chOff x="2040" y="2040"/>
              <a:chExt cx="347" cy="340"/>
            </a:xfrm>
          </p:grpSpPr>
          <p:sp>
            <p:nvSpPr>
              <p:cNvPr id="46152" name="AutoShape 11"/>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6153" name="Text Box 12"/>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s</a:t>
                </a:r>
                <a:r>
                  <a:rPr lang="de-DE" i="1" baseline="-25000">
                    <a:solidFill>
                      <a:srgbClr val="0000FF"/>
                    </a:solidFill>
                    <a:latin typeface="Tahoma" pitchFamily="-106" charset="0"/>
                  </a:rPr>
                  <a:t>1</a:t>
                </a:r>
                <a:endParaRPr lang="de-DE" i="1">
                  <a:solidFill>
                    <a:srgbClr val="0000FF"/>
                  </a:solidFill>
                  <a:latin typeface="Tahoma" pitchFamily="-106" charset="0"/>
                </a:endParaRPr>
              </a:p>
            </p:txBody>
          </p:sp>
        </p:grpSp>
        <p:cxnSp>
          <p:nvCxnSpPr>
            <p:cNvPr id="46150" name="AutoShape 13"/>
            <p:cNvCxnSpPr>
              <a:cxnSpLocks noChangeShapeType="1"/>
              <a:stCxn id="46157" idx="1"/>
              <a:endCxn id="46153" idx="0"/>
            </p:cNvCxnSpPr>
            <p:nvPr/>
          </p:nvCxnSpPr>
          <p:spPr bwMode="auto">
            <a:xfrm flipH="1">
              <a:off x="1870" y="2210"/>
              <a:ext cx="170" cy="737"/>
            </a:xfrm>
            <a:prstGeom prst="straightConnector1">
              <a:avLst/>
            </a:prstGeom>
            <a:noFill/>
            <a:ln w="12700">
              <a:solidFill>
                <a:schemeClr val="tx1"/>
              </a:solidFill>
              <a:round/>
              <a:headEnd/>
              <a:tailEnd/>
            </a:ln>
          </p:spPr>
        </p:cxnSp>
        <p:cxnSp>
          <p:nvCxnSpPr>
            <p:cNvPr id="46151" name="AutoShape 14"/>
            <p:cNvCxnSpPr>
              <a:cxnSpLocks noChangeShapeType="1"/>
              <a:stCxn id="46157" idx="3"/>
              <a:endCxn id="46155" idx="0"/>
            </p:cNvCxnSpPr>
            <p:nvPr/>
          </p:nvCxnSpPr>
          <p:spPr bwMode="auto">
            <a:xfrm>
              <a:off x="2380" y="2210"/>
              <a:ext cx="170" cy="737"/>
            </a:xfrm>
            <a:prstGeom prst="straightConnector1">
              <a:avLst/>
            </a:prstGeom>
            <a:noFill/>
            <a:ln w="12700">
              <a:solidFill>
                <a:schemeClr val="tx1"/>
              </a:solidFill>
              <a:round/>
              <a:headEnd/>
              <a:tailEnd/>
            </a:ln>
          </p:spPr>
        </p:cxnSp>
      </p:grpSp>
      <p:grpSp>
        <p:nvGrpSpPr>
          <p:cNvPr id="46084" name="Group 15"/>
          <p:cNvGrpSpPr>
            <a:grpSpLocks/>
          </p:cNvGrpSpPr>
          <p:nvPr/>
        </p:nvGrpSpPr>
        <p:grpSpPr bwMode="auto">
          <a:xfrm>
            <a:off x="4318000" y="4318000"/>
            <a:ext cx="1630363" cy="1979613"/>
            <a:chOff x="1700" y="2040"/>
            <a:chExt cx="1027" cy="1247"/>
          </a:xfrm>
        </p:grpSpPr>
        <p:grpSp>
          <p:nvGrpSpPr>
            <p:cNvPr id="46136" name="Group 16"/>
            <p:cNvGrpSpPr>
              <a:grpSpLocks/>
            </p:cNvGrpSpPr>
            <p:nvPr/>
          </p:nvGrpSpPr>
          <p:grpSpPr bwMode="auto">
            <a:xfrm>
              <a:off x="2040" y="2040"/>
              <a:ext cx="347" cy="340"/>
              <a:chOff x="2040" y="2040"/>
              <a:chExt cx="347" cy="340"/>
            </a:xfrm>
          </p:grpSpPr>
          <p:sp>
            <p:nvSpPr>
              <p:cNvPr id="46145" name="AutoShape 17"/>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6146" name="Text Box 18"/>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p</a:t>
                </a:r>
                <a:r>
                  <a:rPr lang="de-DE" i="1" baseline="-25000">
                    <a:solidFill>
                      <a:srgbClr val="0000FF"/>
                    </a:solidFill>
                    <a:latin typeface="Tahoma" pitchFamily="-106" charset="0"/>
                  </a:rPr>
                  <a:t>2</a:t>
                </a:r>
                <a:endParaRPr lang="de-DE" i="1">
                  <a:solidFill>
                    <a:srgbClr val="0000FF"/>
                  </a:solidFill>
                  <a:latin typeface="Tahoma" pitchFamily="-106" charset="0"/>
                </a:endParaRPr>
              </a:p>
            </p:txBody>
          </p:sp>
        </p:grpSp>
        <p:grpSp>
          <p:nvGrpSpPr>
            <p:cNvPr id="46137" name="Group 19"/>
            <p:cNvGrpSpPr>
              <a:grpSpLocks/>
            </p:cNvGrpSpPr>
            <p:nvPr/>
          </p:nvGrpSpPr>
          <p:grpSpPr bwMode="auto">
            <a:xfrm>
              <a:off x="2380" y="2947"/>
              <a:ext cx="347" cy="340"/>
              <a:chOff x="2040" y="2040"/>
              <a:chExt cx="347" cy="340"/>
            </a:xfrm>
          </p:grpSpPr>
          <p:sp>
            <p:nvSpPr>
              <p:cNvPr id="46143" name="AutoShape 20"/>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6144" name="Text Box 21"/>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s</a:t>
                </a:r>
                <a:r>
                  <a:rPr lang="de-DE" i="1" baseline="-25000">
                    <a:solidFill>
                      <a:srgbClr val="0000FF"/>
                    </a:solidFill>
                    <a:latin typeface="Tahoma" pitchFamily="-106" charset="0"/>
                  </a:rPr>
                  <a:t>4</a:t>
                </a:r>
                <a:endParaRPr lang="de-DE" i="1">
                  <a:solidFill>
                    <a:srgbClr val="0000FF"/>
                  </a:solidFill>
                  <a:latin typeface="Tahoma" pitchFamily="-106" charset="0"/>
                </a:endParaRPr>
              </a:p>
            </p:txBody>
          </p:sp>
        </p:grpSp>
        <p:grpSp>
          <p:nvGrpSpPr>
            <p:cNvPr id="46138" name="Group 22"/>
            <p:cNvGrpSpPr>
              <a:grpSpLocks/>
            </p:cNvGrpSpPr>
            <p:nvPr/>
          </p:nvGrpSpPr>
          <p:grpSpPr bwMode="auto">
            <a:xfrm>
              <a:off x="1700" y="2947"/>
              <a:ext cx="347" cy="340"/>
              <a:chOff x="2040" y="2040"/>
              <a:chExt cx="347" cy="340"/>
            </a:xfrm>
          </p:grpSpPr>
          <p:sp>
            <p:nvSpPr>
              <p:cNvPr id="46141" name="AutoShape 23"/>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6142" name="Text Box 24"/>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s</a:t>
                </a:r>
                <a:r>
                  <a:rPr lang="de-DE" i="1" baseline="-25000">
                    <a:solidFill>
                      <a:srgbClr val="0000FF"/>
                    </a:solidFill>
                    <a:latin typeface="Tahoma" pitchFamily="-106" charset="0"/>
                  </a:rPr>
                  <a:t>3</a:t>
                </a:r>
                <a:endParaRPr lang="de-DE" i="1">
                  <a:solidFill>
                    <a:srgbClr val="0000FF"/>
                  </a:solidFill>
                  <a:latin typeface="Tahoma" pitchFamily="-106" charset="0"/>
                </a:endParaRPr>
              </a:p>
            </p:txBody>
          </p:sp>
        </p:grpSp>
        <p:cxnSp>
          <p:nvCxnSpPr>
            <p:cNvPr id="46139" name="AutoShape 25"/>
            <p:cNvCxnSpPr>
              <a:cxnSpLocks noChangeShapeType="1"/>
              <a:stCxn id="46146" idx="1"/>
              <a:endCxn id="46142" idx="0"/>
            </p:cNvCxnSpPr>
            <p:nvPr/>
          </p:nvCxnSpPr>
          <p:spPr bwMode="auto">
            <a:xfrm flipH="1">
              <a:off x="1870" y="2210"/>
              <a:ext cx="170" cy="737"/>
            </a:xfrm>
            <a:prstGeom prst="straightConnector1">
              <a:avLst/>
            </a:prstGeom>
            <a:noFill/>
            <a:ln w="12700">
              <a:solidFill>
                <a:schemeClr val="tx1"/>
              </a:solidFill>
              <a:round/>
              <a:headEnd/>
              <a:tailEnd/>
            </a:ln>
          </p:spPr>
        </p:cxnSp>
        <p:cxnSp>
          <p:nvCxnSpPr>
            <p:cNvPr id="46140" name="AutoShape 26"/>
            <p:cNvCxnSpPr>
              <a:cxnSpLocks noChangeShapeType="1"/>
              <a:stCxn id="46146" idx="3"/>
              <a:endCxn id="46144" idx="0"/>
            </p:cNvCxnSpPr>
            <p:nvPr/>
          </p:nvCxnSpPr>
          <p:spPr bwMode="auto">
            <a:xfrm>
              <a:off x="2380" y="2210"/>
              <a:ext cx="170" cy="737"/>
            </a:xfrm>
            <a:prstGeom prst="straightConnector1">
              <a:avLst/>
            </a:prstGeom>
            <a:noFill/>
            <a:ln w="12700">
              <a:solidFill>
                <a:schemeClr val="tx1"/>
              </a:solidFill>
              <a:round/>
              <a:headEnd/>
              <a:tailEnd/>
            </a:ln>
          </p:spPr>
        </p:cxnSp>
      </p:grpSp>
      <p:grpSp>
        <p:nvGrpSpPr>
          <p:cNvPr id="46085" name="Group 27"/>
          <p:cNvGrpSpPr>
            <a:grpSpLocks/>
          </p:cNvGrpSpPr>
          <p:nvPr/>
        </p:nvGrpSpPr>
        <p:grpSpPr bwMode="auto">
          <a:xfrm>
            <a:off x="6477000" y="4318000"/>
            <a:ext cx="1630363" cy="1979613"/>
            <a:chOff x="1700" y="2040"/>
            <a:chExt cx="1027" cy="1247"/>
          </a:xfrm>
        </p:grpSpPr>
        <p:grpSp>
          <p:nvGrpSpPr>
            <p:cNvPr id="46125" name="Group 28"/>
            <p:cNvGrpSpPr>
              <a:grpSpLocks/>
            </p:cNvGrpSpPr>
            <p:nvPr/>
          </p:nvGrpSpPr>
          <p:grpSpPr bwMode="auto">
            <a:xfrm>
              <a:off x="2040" y="2040"/>
              <a:ext cx="347" cy="340"/>
              <a:chOff x="2040" y="2040"/>
              <a:chExt cx="347" cy="340"/>
            </a:xfrm>
          </p:grpSpPr>
          <p:sp>
            <p:nvSpPr>
              <p:cNvPr id="46134" name="AutoShape 29"/>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6135" name="Text Box 30"/>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p</a:t>
                </a:r>
                <a:r>
                  <a:rPr lang="de-DE" i="1" baseline="-25000">
                    <a:solidFill>
                      <a:srgbClr val="0000FF"/>
                    </a:solidFill>
                    <a:latin typeface="Tahoma" pitchFamily="-106" charset="0"/>
                  </a:rPr>
                  <a:t>3</a:t>
                </a:r>
                <a:endParaRPr lang="de-DE" i="1">
                  <a:solidFill>
                    <a:srgbClr val="0000FF"/>
                  </a:solidFill>
                  <a:latin typeface="Tahoma" pitchFamily="-106" charset="0"/>
                </a:endParaRPr>
              </a:p>
            </p:txBody>
          </p:sp>
        </p:grpSp>
        <p:grpSp>
          <p:nvGrpSpPr>
            <p:cNvPr id="46126" name="Group 31"/>
            <p:cNvGrpSpPr>
              <a:grpSpLocks/>
            </p:cNvGrpSpPr>
            <p:nvPr/>
          </p:nvGrpSpPr>
          <p:grpSpPr bwMode="auto">
            <a:xfrm>
              <a:off x="2380" y="2947"/>
              <a:ext cx="347" cy="340"/>
              <a:chOff x="2040" y="2040"/>
              <a:chExt cx="347" cy="340"/>
            </a:xfrm>
          </p:grpSpPr>
          <p:sp>
            <p:nvSpPr>
              <p:cNvPr id="46132" name="AutoShape 32"/>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6133" name="Text Box 33"/>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s</a:t>
                </a:r>
                <a:r>
                  <a:rPr lang="de-DE" i="1" baseline="-25000">
                    <a:solidFill>
                      <a:srgbClr val="0000FF"/>
                    </a:solidFill>
                    <a:latin typeface="Tahoma" pitchFamily="-106" charset="0"/>
                  </a:rPr>
                  <a:t>6</a:t>
                </a:r>
                <a:endParaRPr lang="de-DE" i="1">
                  <a:solidFill>
                    <a:srgbClr val="0000FF"/>
                  </a:solidFill>
                  <a:latin typeface="Tahoma" pitchFamily="-106" charset="0"/>
                </a:endParaRPr>
              </a:p>
            </p:txBody>
          </p:sp>
        </p:grpSp>
        <p:grpSp>
          <p:nvGrpSpPr>
            <p:cNvPr id="46127" name="Group 34"/>
            <p:cNvGrpSpPr>
              <a:grpSpLocks/>
            </p:cNvGrpSpPr>
            <p:nvPr/>
          </p:nvGrpSpPr>
          <p:grpSpPr bwMode="auto">
            <a:xfrm>
              <a:off x="1700" y="2947"/>
              <a:ext cx="347" cy="340"/>
              <a:chOff x="2040" y="2040"/>
              <a:chExt cx="347" cy="340"/>
            </a:xfrm>
          </p:grpSpPr>
          <p:sp>
            <p:nvSpPr>
              <p:cNvPr id="46130" name="AutoShape 35"/>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6131" name="Text Box 36"/>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s</a:t>
                </a:r>
                <a:r>
                  <a:rPr lang="de-DE" i="1" baseline="-25000">
                    <a:solidFill>
                      <a:srgbClr val="0000FF"/>
                    </a:solidFill>
                    <a:latin typeface="Tahoma" pitchFamily="-106" charset="0"/>
                  </a:rPr>
                  <a:t>5</a:t>
                </a:r>
                <a:endParaRPr lang="de-DE" i="1">
                  <a:solidFill>
                    <a:srgbClr val="0000FF"/>
                  </a:solidFill>
                  <a:latin typeface="Tahoma" pitchFamily="-106" charset="0"/>
                </a:endParaRPr>
              </a:p>
            </p:txBody>
          </p:sp>
        </p:grpSp>
        <p:cxnSp>
          <p:nvCxnSpPr>
            <p:cNvPr id="46128" name="AutoShape 37"/>
            <p:cNvCxnSpPr>
              <a:cxnSpLocks noChangeShapeType="1"/>
              <a:stCxn id="46135" idx="1"/>
              <a:endCxn id="46131" idx="0"/>
            </p:cNvCxnSpPr>
            <p:nvPr/>
          </p:nvCxnSpPr>
          <p:spPr bwMode="auto">
            <a:xfrm flipH="1">
              <a:off x="1870" y="2210"/>
              <a:ext cx="170" cy="737"/>
            </a:xfrm>
            <a:prstGeom prst="straightConnector1">
              <a:avLst/>
            </a:prstGeom>
            <a:noFill/>
            <a:ln w="12700">
              <a:solidFill>
                <a:schemeClr val="tx1"/>
              </a:solidFill>
              <a:round/>
              <a:headEnd/>
              <a:tailEnd/>
            </a:ln>
          </p:spPr>
        </p:cxnSp>
        <p:cxnSp>
          <p:nvCxnSpPr>
            <p:cNvPr id="46129" name="AutoShape 38"/>
            <p:cNvCxnSpPr>
              <a:cxnSpLocks noChangeShapeType="1"/>
              <a:stCxn id="46135" idx="3"/>
              <a:endCxn id="46133" idx="0"/>
            </p:cNvCxnSpPr>
            <p:nvPr/>
          </p:nvCxnSpPr>
          <p:spPr bwMode="auto">
            <a:xfrm>
              <a:off x="2380" y="2210"/>
              <a:ext cx="170" cy="737"/>
            </a:xfrm>
            <a:prstGeom prst="straightConnector1">
              <a:avLst/>
            </a:prstGeom>
            <a:noFill/>
            <a:ln w="12700">
              <a:solidFill>
                <a:schemeClr val="tx1"/>
              </a:solidFill>
              <a:round/>
              <a:headEnd/>
              <a:tailEnd/>
            </a:ln>
          </p:spPr>
        </p:cxnSp>
      </p:grpSp>
      <p:grpSp>
        <p:nvGrpSpPr>
          <p:cNvPr id="46086" name="Group 39"/>
          <p:cNvGrpSpPr>
            <a:grpSpLocks/>
          </p:cNvGrpSpPr>
          <p:nvPr/>
        </p:nvGrpSpPr>
        <p:grpSpPr bwMode="auto">
          <a:xfrm>
            <a:off x="3778250" y="2878138"/>
            <a:ext cx="550863" cy="539750"/>
            <a:chOff x="2040" y="2040"/>
            <a:chExt cx="347" cy="340"/>
          </a:xfrm>
        </p:grpSpPr>
        <p:sp>
          <p:nvSpPr>
            <p:cNvPr id="46123" name="AutoShape 40"/>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6124" name="Text Box 41"/>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a</a:t>
              </a:r>
              <a:r>
                <a:rPr lang="de-DE" i="1" baseline="-25000">
                  <a:solidFill>
                    <a:srgbClr val="0000FF"/>
                  </a:solidFill>
                  <a:latin typeface="Tahoma" pitchFamily="-106" charset="0"/>
                </a:rPr>
                <a:t>1</a:t>
              </a:r>
              <a:endParaRPr lang="de-DE" i="1">
                <a:solidFill>
                  <a:srgbClr val="0000FF"/>
                </a:solidFill>
                <a:latin typeface="Tahoma" pitchFamily="-106" charset="0"/>
              </a:endParaRPr>
            </a:p>
          </p:txBody>
        </p:sp>
      </p:grpSp>
      <p:grpSp>
        <p:nvGrpSpPr>
          <p:cNvPr id="46087" name="Group 42"/>
          <p:cNvGrpSpPr>
            <a:grpSpLocks/>
          </p:cNvGrpSpPr>
          <p:nvPr/>
        </p:nvGrpSpPr>
        <p:grpSpPr bwMode="auto">
          <a:xfrm>
            <a:off x="7016750" y="2878138"/>
            <a:ext cx="550863" cy="539750"/>
            <a:chOff x="2040" y="2040"/>
            <a:chExt cx="347" cy="340"/>
          </a:xfrm>
        </p:grpSpPr>
        <p:sp>
          <p:nvSpPr>
            <p:cNvPr id="46121" name="AutoShape 43"/>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6122" name="Text Box 44"/>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a</a:t>
              </a:r>
              <a:r>
                <a:rPr lang="de-DE" i="1" baseline="-25000">
                  <a:solidFill>
                    <a:srgbClr val="0000FF"/>
                  </a:solidFill>
                  <a:latin typeface="Tahoma" pitchFamily="-106" charset="0"/>
                </a:rPr>
                <a:t>1</a:t>
              </a:r>
              <a:endParaRPr lang="de-DE" i="1">
                <a:solidFill>
                  <a:srgbClr val="0000FF"/>
                </a:solidFill>
                <a:latin typeface="Tahoma" pitchFamily="-106" charset="0"/>
              </a:endParaRPr>
            </a:p>
          </p:txBody>
        </p:sp>
      </p:grpSp>
      <p:grpSp>
        <p:nvGrpSpPr>
          <p:cNvPr id="46088" name="Group 45"/>
          <p:cNvGrpSpPr>
            <a:grpSpLocks/>
          </p:cNvGrpSpPr>
          <p:nvPr/>
        </p:nvGrpSpPr>
        <p:grpSpPr bwMode="auto">
          <a:xfrm>
            <a:off x="5218113" y="1438275"/>
            <a:ext cx="550862" cy="539750"/>
            <a:chOff x="2040" y="2040"/>
            <a:chExt cx="347" cy="340"/>
          </a:xfrm>
        </p:grpSpPr>
        <p:sp>
          <p:nvSpPr>
            <p:cNvPr id="46119" name="AutoShape 46"/>
            <p:cNvSpPr>
              <a:spLocks noChangeArrowheads="1"/>
            </p:cNvSpPr>
            <p:nvPr/>
          </p:nvSpPr>
          <p:spPr bwMode="auto">
            <a:xfrm>
              <a:off x="2040" y="2040"/>
              <a:ext cx="347" cy="340"/>
            </a:xfrm>
            <a:prstGeom prst="flowChartConnector">
              <a:avLst/>
            </a:prstGeom>
            <a:noFill/>
            <a:ln w="12700">
              <a:solidFill>
                <a:schemeClr val="tx1"/>
              </a:solidFill>
              <a:round/>
              <a:headEnd/>
              <a:tailEnd/>
            </a:ln>
          </p:spPr>
          <p:txBody>
            <a:bodyPr wrap="none" anchor="ctr">
              <a:spAutoFit/>
            </a:bodyPr>
            <a:lstStyle/>
            <a:p>
              <a:endParaRPr lang="de-DE"/>
            </a:p>
          </p:txBody>
        </p:sp>
        <p:sp>
          <p:nvSpPr>
            <p:cNvPr id="46120" name="Text Box 47"/>
            <p:cNvSpPr txBox="1">
              <a:spLocks noChangeArrowheads="1"/>
            </p:cNvSpPr>
            <p:nvPr/>
          </p:nvSpPr>
          <p:spPr bwMode="auto">
            <a:xfrm>
              <a:off x="2040" y="2040"/>
              <a:ext cx="340" cy="340"/>
            </a:xfrm>
            <a:prstGeom prst="rect">
              <a:avLst/>
            </a:prstGeom>
            <a:noFill/>
            <a:ln w="12700">
              <a:noFill/>
              <a:miter lim="800000"/>
              <a:headEnd/>
              <a:tailEnd/>
            </a:ln>
          </p:spPr>
          <p:txBody>
            <a:bodyPr/>
            <a:lstStyle/>
            <a:p>
              <a:pPr>
                <a:spcBef>
                  <a:spcPct val="50000"/>
                </a:spcBef>
              </a:pPr>
              <a:r>
                <a:rPr lang="de-DE" i="1">
                  <a:solidFill>
                    <a:srgbClr val="0000FF"/>
                  </a:solidFill>
                  <a:latin typeface="Tahoma" pitchFamily="-106" charset="0"/>
                </a:rPr>
                <a:t>D</a:t>
              </a:r>
            </a:p>
          </p:txBody>
        </p:sp>
      </p:grpSp>
      <p:cxnSp>
        <p:nvCxnSpPr>
          <p:cNvPr id="46089" name="AutoShape 48"/>
          <p:cNvCxnSpPr>
            <a:cxnSpLocks noChangeShapeType="1"/>
            <a:stCxn id="46119" idx="6"/>
            <a:endCxn id="46122" idx="0"/>
          </p:cNvCxnSpPr>
          <p:nvPr/>
        </p:nvCxnSpPr>
        <p:spPr bwMode="auto">
          <a:xfrm>
            <a:off x="5768975" y="1708150"/>
            <a:ext cx="1517650" cy="1169988"/>
          </a:xfrm>
          <a:prstGeom prst="straightConnector1">
            <a:avLst/>
          </a:prstGeom>
          <a:noFill/>
          <a:ln w="12700">
            <a:solidFill>
              <a:schemeClr val="tx1"/>
            </a:solidFill>
            <a:round/>
            <a:headEnd/>
            <a:tailEnd/>
          </a:ln>
        </p:spPr>
      </p:cxnSp>
      <p:cxnSp>
        <p:nvCxnSpPr>
          <p:cNvPr id="46090" name="AutoShape 49"/>
          <p:cNvCxnSpPr>
            <a:cxnSpLocks noChangeShapeType="1"/>
            <a:stCxn id="46120" idx="1"/>
            <a:endCxn id="46124" idx="0"/>
          </p:cNvCxnSpPr>
          <p:nvPr/>
        </p:nvCxnSpPr>
        <p:spPr bwMode="auto">
          <a:xfrm flipH="1">
            <a:off x="4048125" y="1708150"/>
            <a:ext cx="1169988" cy="1169988"/>
          </a:xfrm>
          <a:prstGeom prst="straightConnector1">
            <a:avLst/>
          </a:prstGeom>
          <a:noFill/>
          <a:ln w="12700">
            <a:solidFill>
              <a:schemeClr val="tx1"/>
            </a:solidFill>
            <a:round/>
            <a:headEnd/>
            <a:tailEnd/>
          </a:ln>
        </p:spPr>
      </p:cxnSp>
      <p:cxnSp>
        <p:nvCxnSpPr>
          <p:cNvPr id="46091" name="AutoShape 50"/>
          <p:cNvCxnSpPr>
            <a:cxnSpLocks noChangeShapeType="1"/>
            <a:stCxn id="46124" idx="3"/>
            <a:endCxn id="46146" idx="0"/>
          </p:cNvCxnSpPr>
          <p:nvPr/>
        </p:nvCxnSpPr>
        <p:spPr bwMode="auto">
          <a:xfrm>
            <a:off x="4318000" y="3148013"/>
            <a:ext cx="809625" cy="1169987"/>
          </a:xfrm>
          <a:prstGeom prst="straightConnector1">
            <a:avLst/>
          </a:prstGeom>
          <a:noFill/>
          <a:ln w="12700">
            <a:solidFill>
              <a:schemeClr val="tx1"/>
            </a:solidFill>
            <a:round/>
            <a:headEnd/>
            <a:tailEnd/>
          </a:ln>
        </p:spPr>
      </p:cxnSp>
      <p:cxnSp>
        <p:nvCxnSpPr>
          <p:cNvPr id="46092" name="AutoShape 51"/>
          <p:cNvCxnSpPr>
            <a:cxnSpLocks noChangeShapeType="1"/>
            <a:stCxn id="46124" idx="1"/>
            <a:endCxn id="46157" idx="0"/>
          </p:cNvCxnSpPr>
          <p:nvPr/>
        </p:nvCxnSpPr>
        <p:spPr bwMode="auto">
          <a:xfrm flipH="1">
            <a:off x="2968625" y="3148013"/>
            <a:ext cx="809625" cy="1169987"/>
          </a:xfrm>
          <a:prstGeom prst="straightConnector1">
            <a:avLst/>
          </a:prstGeom>
          <a:noFill/>
          <a:ln w="12700">
            <a:solidFill>
              <a:schemeClr val="tx1"/>
            </a:solidFill>
            <a:round/>
            <a:headEnd/>
            <a:tailEnd/>
          </a:ln>
        </p:spPr>
      </p:cxnSp>
      <p:cxnSp>
        <p:nvCxnSpPr>
          <p:cNvPr id="46093" name="AutoShape 52"/>
          <p:cNvCxnSpPr>
            <a:cxnSpLocks noChangeShapeType="1"/>
            <a:stCxn id="46122" idx="2"/>
            <a:endCxn id="46135" idx="0"/>
          </p:cNvCxnSpPr>
          <p:nvPr/>
        </p:nvCxnSpPr>
        <p:spPr bwMode="auto">
          <a:xfrm>
            <a:off x="7286625" y="3417888"/>
            <a:ext cx="0" cy="900112"/>
          </a:xfrm>
          <a:prstGeom prst="straightConnector1">
            <a:avLst/>
          </a:prstGeom>
          <a:noFill/>
          <a:ln w="12700">
            <a:solidFill>
              <a:schemeClr val="tx1"/>
            </a:solidFill>
            <a:round/>
            <a:headEnd/>
            <a:tailEnd/>
          </a:ln>
        </p:spPr>
      </p:cxnSp>
      <p:sp>
        <p:nvSpPr>
          <p:cNvPr id="46094" name="Text Box 53"/>
          <p:cNvSpPr txBox="1">
            <a:spLocks noChangeArrowheads="1"/>
          </p:cNvSpPr>
          <p:nvPr/>
        </p:nvSpPr>
        <p:spPr bwMode="auto">
          <a:xfrm>
            <a:off x="5791200" y="1066800"/>
            <a:ext cx="1295400" cy="822325"/>
          </a:xfrm>
          <a:prstGeom prst="rect">
            <a:avLst/>
          </a:prstGeom>
          <a:noFill/>
          <a:ln w="12700">
            <a:noFill/>
            <a:miter lim="800000"/>
            <a:headEnd/>
            <a:tailEnd/>
          </a:ln>
        </p:spPr>
        <p:txBody>
          <a:bodyPr>
            <a:spAutoFit/>
          </a:bodyPr>
          <a:lstStyle/>
          <a:p>
            <a:pPr>
              <a:spcBef>
                <a:spcPct val="50000"/>
              </a:spcBef>
            </a:pPr>
            <a:r>
              <a:rPr lang="de-DE" i="1">
                <a:solidFill>
                  <a:srgbClr val="FF0000"/>
                </a:solidFill>
                <a:latin typeface="Tahoma" pitchFamily="-106" charset="0"/>
              </a:rPr>
              <a:t>(T</a:t>
            </a:r>
            <a:r>
              <a:rPr lang="de-DE" i="1" baseline="-25000">
                <a:solidFill>
                  <a:srgbClr val="FF0000"/>
                </a:solidFill>
                <a:latin typeface="Tahoma" pitchFamily="-106" charset="0"/>
              </a:rPr>
              <a:t>2</a:t>
            </a:r>
            <a:r>
              <a:rPr lang="de-DE" i="1">
                <a:solidFill>
                  <a:srgbClr val="FF0000"/>
                </a:solidFill>
                <a:latin typeface="Tahoma" pitchFamily="-106" charset="0"/>
              </a:rPr>
              <a:t>,IS)</a:t>
            </a:r>
            <a:br>
              <a:rPr lang="de-DE" i="1">
                <a:solidFill>
                  <a:srgbClr val="FF0000"/>
                </a:solidFill>
                <a:latin typeface="Tahoma" pitchFamily="-106" charset="0"/>
              </a:rPr>
            </a:br>
            <a:r>
              <a:rPr lang="de-DE" i="1">
                <a:solidFill>
                  <a:srgbClr val="FF0000"/>
                </a:solidFill>
                <a:latin typeface="Tahoma" pitchFamily="-106" charset="0"/>
              </a:rPr>
              <a:t>(T</a:t>
            </a:r>
            <a:r>
              <a:rPr lang="de-DE" i="1" baseline="-25000">
                <a:solidFill>
                  <a:srgbClr val="FF0000"/>
                </a:solidFill>
                <a:latin typeface="Tahoma" pitchFamily="-106" charset="0"/>
              </a:rPr>
              <a:t>3</a:t>
            </a:r>
            <a:r>
              <a:rPr lang="de-DE" i="1">
                <a:solidFill>
                  <a:srgbClr val="FF0000"/>
                </a:solidFill>
                <a:latin typeface="Tahoma" pitchFamily="-106" charset="0"/>
              </a:rPr>
              <a:t>,IX)</a:t>
            </a:r>
          </a:p>
        </p:txBody>
      </p:sp>
      <p:sp>
        <p:nvSpPr>
          <p:cNvPr id="46095" name="Text Box 54"/>
          <p:cNvSpPr txBox="1">
            <a:spLocks noChangeArrowheads="1"/>
          </p:cNvSpPr>
          <p:nvPr/>
        </p:nvSpPr>
        <p:spPr bwMode="auto">
          <a:xfrm>
            <a:off x="2590800" y="2819400"/>
            <a:ext cx="1143000" cy="457200"/>
          </a:xfrm>
          <a:prstGeom prst="rect">
            <a:avLst/>
          </a:prstGeom>
          <a:noFill/>
          <a:ln w="12700">
            <a:noFill/>
            <a:miter lim="800000"/>
            <a:headEnd/>
            <a:tailEnd/>
          </a:ln>
        </p:spPr>
        <p:txBody>
          <a:bodyPr>
            <a:spAutoFit/>
          </a:bodyPr>
          <a:lstStyle/>
          <a:p>
            <a:pPr>
              <a:spcBef>
                <a:spcPct val="50000"/>
              </a:spcBef>
            </a:pPr>
            <a:r>
              <a:rPr lang="de-DE" i="1">
                <a:solidFill>
                  <a:srgbClr val="FF0000"/>
                </a:solidFill>
                <a:latin typeface="Tahoma" pitchFamily="-106" charset="0"/>
              </a:rPr>
              <a:t>(T</a:t>
            </a:r>
            <a:r>
              <a:rPr lang="de-DE" i="1" baseline="-25000">
                <a:solidFill>
                  <a:srgbClr val="FF0000"/>
                </a:solidFill>
                <a:latin typeface="Tahoma" pitchFamily="-106" charset="0"/>
              </a:rPr>
              <a:t>1</a:t>
            </a:r>
            <a:r>
              <a:rPr lang="de-DE" i="1">
                <a:solidFill>
                  <a:srgbClr val="FF0000"/>
                </a:solidFill>
                <a:latin typeface="Tahoma" pitchFamily="-106" charset="0"/>
              </a:rPr>
              <a:t>,IX)</a:t>
            </a:r>
          </a:p>
        </p:txBody>
      </p:sp>
      <p:sp>
        <p:nvSpPr>
          <p:cNvPr id="46096" name="Text Box 55"/>
          <p:cNvSpPr txBox="1">
            <a:spLocks noChangeArrowheads="1"/>
          </p:cNvSpPr>
          <p:nvPr/>
        </p:nvSpPr>
        <p:spPr bwMode="auto">
          <a:xfrm>
            <a:off x="4419600" y="2514600"/>
            <a:ext cx="1143000" cy="822325"/>
          </a:xfrm>
          <a:prstGeom prst="rect">
            <a:avLst/>
          </a:prstGeom>
          <a:noFill/>
          <a:ln w="12700">
            <a:noFill/>
            <a:miter lim="800000"/>
            <a:headEnd/>
            <a:tailEnd/>
          </a:ln>
        </p:spPr>
        <p:txBody>
          <a:bodyPr>
            <a:spAutoFit/>
          </a:bodyPr>
          <a:lstStyle/>
          <a:p>
            <a:pPr algn="l"/>
            <a:r>
              <a:rPr lang="de-DE" i="1">
                <a:solidFill>
                  <a:srgbClr val="FF0000"/>
                </a:solidFill>
                <a:latin typeface="Tahoma" pitchFamily="-106" charset="0"/>
              </a:rPr>
              <a:t>(T</a:t>
            </a:r>
            <a:r>
              <a:rPr lang="de-DE" i="1" baseline="-25000">
                <a:solidFill>
                  <a:srgbClr val="FF0000"/>
                </a:solidFill>
                <a:latin typeface="Tahoma" pitchFamily="-106" charset="0"/>
              </a:rPr>
              <a:t>2</a:t>
            </a:r>
            <a:r>
              <a:rPr lang="de-DE" i="1">
                <a:solidFill>
                  <a:srgbClr val="FF0000"/>
                </a:solidFill>
                <a:latin typeface="Tahoma" pitchFamily="-106" charset="0"/>
              </a:rPr>
              <a:t>,IS)</a:t>
            </a:r>
          </a:p>
          <a:p>
            <a:pPr algn="l"/>
            <a:r>
              <a:rPr lang="de-DE" i="1">
                <a:solidFill>
                  <a:srgbClr val="FF0000"/>
                </a:solidFill>
                <a:latin typeface="Tahoma" pitchFamily="-106" charset="0"/>
              </a:rPr>
              <a:t>(T</a:t>
            </a:r>
            <a:r>
              <a:rPr lang="de-DE" i="1" baseline="-25000">
                <a:solidFill>
                  <a:srgbClr val="FF0000"/>
                </a:solidFill>
                <a:latin typeface="Tahoma" pitchFamily="-106" charset="0"/>
              </a:rPr>
              <a:t>4</a:t>
            </a:r>
            <a:r>
              <a:rPr lang="de-DE" i="1">
                <a:solidFill>
                  <a:srgbClr val="FF0000"/>
                </a:solidFill>
                <a:latin typeface="Tahoma" pitchFamily="-106" charset="0"/>
              </a:rPr>
              <a:t>,IX)</a:t>
            </a:r>
          </a:p>
        </p:txBody>
      </p:sp>
      <p:sp>
        <p:nvSpPr>
          <p:cNvPr id="46097" name="Text Box 58"/>
          <p:cNvSpPr txBox="1">
            <a:spLocks noChangeArrowheads="1"/>
          </p:cNvSpPr>
          <p:nvPr/>
        </p:nvSpPr>
        <p:spPr bwMode="auto">
          <a:xfrm>
            <a:off x="1524000" y="4267200"/>
            <a:ext cx="1143000" cy="457200"/>
          </a:xfrm>
          <a:prstGeom prst="rect">
            <a:avLst/>
          </a:prstGeom>
          <a:noFill/>
          <a:ln w="12700">
            <a:noFill/>
            <a:miter lim="800000"/>
            <a:headEnd/>
            <a:tailEnd/>
          </a:ln>
        </p:spPr>
        <p:txBody>
          <a:bodyPr>
            <a:spAutoFit/>
          </a:bodyPr>
          <a:lstStyle/>
          <a:p>
            <a:pPr>
              <a:spcBef>
                <a:spcPct val="50000"/>
              </a:spcBef>
            </a:pPr>
            <a:r>
              <a:rPr lang="de-DE" i="1">
                <a:solidFill>
                  <a:srgbClr val="FF0000"/>
                </a:solidFill>
                <a:latin typeface="Tahoma" pitchFamily="-106" charset="0"/>
              </a:rPr>
              <a:t>(T</a:t>
            </a:r>
            <a:r>
              <a:rPr lang="de-DE" i="1" baseline="-25000">
                <a:solidFill>
                  <a:srgbClr val="FF0000"/>
                </a:solidFill>
                <a:latin typeface="Tahoma" pitchFamily="-106" charset="0"/>
              </a:rPr>
              <a:t>1</a:t>
            </a:r>
            <a:r>
              <a:rPr lang="de-DE" i="1">
                <a:solidFill>
                  <a:srgbClr val="FF0000"/>
                </a:solidFill>
                <a:latin typeface="Tahoma" pitchFamily="-106" charset="0"/>
              </a:rPr>
              <a:t>,X)</a:t>
            </a:r>
          </a:p>
        </p:txBody>
      </p:sp>
      <p:sp>
        <p:nvSpPr>
          <p:cNvPr id="46098" name="Text Box 59"/>
          <p:cNvSpPr txBox="1">
            <a:spLocks noChangeArrowheads="1"/>
          </p:cNvSpPr>
          <p:nvPr/>
        </p:nvSpPr>
        <p:spPr bwMode="auto">
          <a:xfrm>
            <a:off x="4038600" y="1066800"/>
            <a:ext cx="1143000" cy="822325"/>
          </a:xfrm>
          <a:prstGeom prst="rect">
            <a:avLst/>
          </a:prstGeom>
          <a:noFill/>
          <a:ln w="12700">
            <a:noFill/>
            <a:miter lim="800000"/>
            <a:headEnd/>
            <a:tailEnd/>
          </a:ln>
        </p:spPr>
        <p:txBody>
          <a:bodyPr>
            <a:spAutoFit/>
          </a:bodyPr>
          <a:lstStyle/>
          <a:p>
            <a:r>
              <a:rPr lang="de-DE" i="1">
                <a:solidFill>
                  <a:srgbClr val="FF0000"/>
                </a:solidFill>
                <a:latin typeface="Tahoma" pitchFamily="-106" charset="0"/>
              </a:rPr>
              <a:t>(T</a:t>
            </a:r>
            <a:r>
              <a:rPr lang="de-DE" i="1" baseline="-25000">
                <a:solidFill>
                  <a:srgbClr val="FF0000"/>
                </a:solidFill>
                <a:latin typeface="Tahoma" pitchFamily="-106" charset="0"/>
              </a:rPr>
              <a:t>1</a:t>
            </a:r>
            <a:r>
              <a:rPr lang="de-DE" i="1">
                <a:solidFill>
                  <a:srgbClr val="FF0000"/>
                </a:solidFill>
                <a:latin typeface="Tahoma" pitchFamily="-106" charset="0"/>
              </a:rPr>
              <a:t>,IX)</a:t>
            </a:r>
          </a:p>
          <a:p>
            <a:r>
              <a:rPr lang="de-DE" i="1">
                <a:solidFill>
                  <a:srgbClr val="FF0000"/>
                </a:solidFill>
                <a:latin typeface="Tahoma" pitchFamily="-106" charset="0"/>
              </a:rPr>
              <a:t>(T</a:t>
            </a:r>
            <a:r>
              <a:rPr lang="de-DE" i="1" baseline="-25000">
                <a:solidFill>
                  <a:srgbClr val="FF0000"/>
                </a:solidFill>
                <a:latin typeface="Tahoma" pitchFamily="-106" charset="0"/>
              </a:rPr>
              <a:t>4</a:t>
            </a:r>
            <a:r>
              <a:rPr lang="de-DE" i="1">
                <a:solidFill>
                  <a:srgbClr val="FF0000"/>
                </a:solidFill>
                <a:latin typeface="Tahoma" pitchFamily="-106" charset="0"/>
              </a:rPr>
              <a:t>,IX)</a:t>
            </a:r>
          </a:p>
        </p:txBody>
      </p:sp>
      <p:sp>
        <p:nvSpPr>
          <p:cNvPr id="46099" name="Text Box 60"/>
          <p:cNvSpPr txBox="1">
            <a:spLocks noChangeArrowheads="1"/>
          </p:cNvSpPr>
          <p:nvPr/>
        </p:nvSpPr>
        <p:spPr bwMode="auto">
          <a:xfrm>
            <a:off x="152400" y="1447800"/>
            <a:ext cx="1676400" cy="457200"/>
          </a:xfrm>
          <a:prstGeom prst="rect">
            <a:avLst/>
          </a:prstGeom>
          <a:noFill/>
          <a:ln w="12700">
            <a:noFill/>
            <a:miter lim="800000"/>
            <a:headEnd/>
            <a:tailEnd/>
          </a:ln>
        </p:spPr>
        <p:txBody>
          <a:bodyPr>
            <a:spAutoFit/>
          </a:bodyPr>
          <a:lstStyle/>
          <a:p>
            <a:pPr algn="l">
              <a:spcBef>
                <a:spcPct val="50000"/>
              </a:spcBef>
            </a:pPr>
            <a:r>
              <a:rPr lang="de-DE">
                <a:latin typeface="Tahoma" pitchFamily="-106" charset="0"/>
              </a:rPr>
              <a:t>Datenbasis</a:t>
            </a:r>
          </a:p>
        </p:txBody>
      </p:sp>
      <p:sp>
        <p:nvSpPr>
          <p:cNvPr id="46100" name="Text Box 61"/>
          <p:cNvSpPr txBox="1">
            <a:spLocks noChangeArrowheads="1"/>
          </p:cNvSpPr>
          <p:nvPr/>
        </p:nvSpPr>
        <p:spPr bwMode="auto">
          <a:xfrm>
            <a:off x="152400" y="2682875"/>
            <a:ext cx="1600200" cy="822325"/>
          </a:xfrm>
          <a:prstGeom prst="rect">
            <a:avLst/>
          </a:prstGeom>
          <a:noFill/>
          <a:ln w="12700">
            <a:noFill/>
            <a:miter lim="800000"/>
            <a:headEnd/>
            <a:tailEnd/>
          </a:ln>
        </p:spPr>
        <p:txBody>
          <a:bodyPr>
            <a:spAutoFit/>
          </a:bodyPr>
          <a:lstStyle/>
          <a:p>
            <a:pPr algn="l"/>
            <a:r>
              <a:rPr lang="de-DE">
                <a:latin typeface="Tahoma" pitchFamily="-106" charset="0"/>
              </a:rPr>
              <a:t>Segmente</a:t>
            </a:r>
          </a:p>
          <a:p>
            <a:pPr algn="l"/>
            <a:r>
              <a:rPr lang="de-DE">
                <a:latin typeface="Tahoma" pitchFamily="-106" charset="0"/>
              </a:rPr>
              <a:t>(areas)</a:t>
            </a:r>
          </a:p>
        </p:txBody>
      </p:sp>
      <p:sp>
        <p:nvSpPr>
          <p:cNvPr id="46101" name="Text Box 62"/>
          <p:cNvSpPr txBox="1">
            <a:spLocks noChangeArrowheads="1"/>
          </p:cNvSpPr>
          <p:nvPr/>
        </p:nvSpPr>
        <p:spPr bwMode="auto">
          <a:xfrm>
            <a:off x="228600" y="4267200"/>
            <a:ext cx="1066800" cy="457200"/>
          </a:xfrm>
          <a:prstGeom prst="rect">
            <a:avLst/>
          </a:prstGeom>
          <a:noFill/>
          <a:ln w="12700">
            <a:noFill/>
            <a:miter lim="800000"/>
            <a:headEnd/>
            <a:tailEnd/>
          </a:ln>
        </p:spPr>
        <p:txBody>
          <a:bodyPr>
            <a:spAutoFit/>
          </a:bodyPr>
          <a:lstStyle/>
          <a:p>
            <a:pPr algn="l">
              <a:spcBef>
                <a:spcPct val="50000"/>
              </a:spcBef>
            </a:pPr>
            <a:r>
              <a:rPr lang="de-DE">
                <a:latin typeface="Tahoma" pitchFamily="-106" charset="0"/>
              </a:rPr>
              <a:t>Seiten</a:t>
            </a:r>
          </a:p>
        </p:txBody>
      </p:sp>
      <p:sp>
        <p:nvSpPr>
          <p:cNvPr id="46102" name="Text Box 63"/>
          <p:cNvSpPr txBox="1">
            <a:spLocks noChangeArrowheads="1"/>
          </p:cNvSpPr>
          <p:nvPr/>
        </p:nvSpPr>
        <p:spPr bwMode="auto">
          <a:xfrm>
            <a:off x="228600" y="5791200"/>
            <a:ext cx="990600" cy="457200"/>
          </a:xfrm>
          <a:prstGeom prst="rect">
            <a:avLst/>
          </a:prstGeom>
          <a:noFill/>
          <a:ln w="12700">
            <a:noFill/>
            <a:miter lim="800000"/>
            <a:headEnd/>
            <a:tailEnd/>
          </a:ln>
        </p:spPr>
        <p:txBody>
          <a:bodyPr>
            <a:spAutoFit/>
          </a:bodyPr>
          <a:lstStyle/>
          <a:p>
            <a:pPr algn="l">
              <a:spcBef>
                <a:spcPct val="50000"/>
              </a:spcBef>
            </a:pPr>
            <a:r>
              <a:rPr lang="de-DE">
                <a:latin typeface="Tahoma" pitchFamily="-106" charset="0"/>
              </a:rPr>
              <a:t>Sätze</a:t>
            </a:r>
          </a:p>
        </p:txBody>
      </p:sp>
      <p:sp>
        <p:nvSpPr>
          <p:cNvPr id="46103" name="Text Box 64"/>
          <p:cNvSpPr txBox="1">
            <a:spLocks noChangeArrowheads="1"/>
          </p:cNvSpPr>
          <p:nvPr/>
        </p:nvSpPr>
        <p:spPr bwMode="auto">
          <a:xfrm>
            <a:off x="5029200" y="838200"/>
            <a:ext cx="1143000" cy="457200"/>
          </a:xfrm>
          <a:prstGeom prst="rect">
            <a:avLst/>
          </a:prstGeom>
          <a:noFill/>
          <a:ln w="12700">
            <a:noFill/>
            <a:miter lim="800000"/>
            <a:headEnd/>
            <a:tailEnd/>
          </a:ln>
        </p:spPr>
        <p:txBody>
          <a:bodyPr>
            <a:spAutoFit/>
          </a:bodyPr>
          <a:lstStyle/>
          <a:p>
            <a:pPr>
              <a:spcBef>
                <a:spcPct val="50000"/>
              </a:spcBef>
            </a:pPr>
            <a:r>
              <a:rPr lang="de-DE" i="1">
                <a:solidFill>
                  <a:srgbClr val="FF0000"/>
                </a:solidFill>
                <a:latin typeface="Tahoma" pitchFamily="-106" charset="0"/>
              </a:rPr>
              <a:t>(T</a:t>
            </a:r>
            <a:r>
              <a:rPr lang="de-DE" i="1" baseline="-25000">
                <a:solidFill>
                  <a:srgbClr val="FF0000"/>
                </a:solidFill>
                <a:latin typeface="Tahoma" pitchFamily="-106" charset="0"/>
              </a:rPr>
              <a:t>5</a:t>
            </a:r>
            <a:r>
              <a:rPr lang="de-DE" i="1">
                <a:solidFill>
                  <a:srgbClr val="FF0000"/>
                </a:solidFill>
                <a:latin typeface="Tahoma" pitchFamily="-106" charset="0"/>
              </a:rPr>
              <a:t>,IS)</a:t>
            </a:r>
          </a:p>
        </p:txBody>
      </p:sp>
      <p:grpSp>
        <p:nvGrpSpPr>
          <p:cNvPr id="46104" name="Group 66"/>
          <p:cNvGrpSpPr>
            <a:grpSpLocks/>
          </p:cNvGrpSpPr>
          <p:nvPr/>
        </p:nvGrpSpPr>
        <p:grpSpPr bwMode="auto">
          <a:xfrm>
            <a:off x="7620000" y="2682875"/>
            <a:ext cx="1143000" cy="822325"/>
            <a:chOff x="4848" y="1824"/>
            <a:chExt cx="720" cy="518"/>
          </a:xfrm>
        </p:grpSpPr>
        <p:sp>
          <p:nvSpPr>
            <p:cNvPr id="46117" name="Text Box 56"/>
            <p:cNvSpPr txBox="1">
              <a:spLocks noChangeArrowheads="1"/>
            </p:cNvSpPr>
            <p:nvPr/>
          </p:nvSpPr>
          <p:spPr bwMode="auto">
            <a:xfrm>
              <a:off x="4848" y="1824"/>
              <a:ext cx="720" cy="518"/>
            </a:xfrm>
            <a:prstGeom prst="rect">
              <a:avLst/>
            </a:prstGeom>
            <a:noFill/>
            <a:ln w="12700">
              <a:noFill/>
              <a:miter lim="800000"/>
              <a:headEnd/>
              <a:tailEnd/>
            </a:ln>
          </p:spPr>
          <p:txBody>
            <a:bodyPr>
              <a:spAutoFit/>
            </a:bodyPr>
            <a:lstStyle/>
            <a:p>
              <a:pPr algn="l"/>
              <a:r>
                <a:rPr lang="de-DE" i="1">
                  <a:solidFill>
                    <a:srgbClr val="FF0000"/>
                  </a:solidFill>
                  <a:latin typeface="Tahoma" pitchFamily="-106" charset="0"/>
                </a:rPr>
                <a:t>(T</a:t>
              </a:r>
              <a:r>
                <a:rPr lang="de-DE" i="1" baseline="-25000">
                  <a:solidFill>
                    <a:srgbClr val="FF0000"/>
                  </a:solidFill>
                  <a:latin typeface="Tahoma" pitchFamily="-106" charset="0"/>
                </a:rPr>
                <a:t>3</a:t>
              </a:r>
              <a:r>
                <a:rPr lang="de-DE" i="1">
                  <a:solidFill>
                    <a:srgbClr val="FF0000"/>
                  </a:solidFill>
                  <a:latin typeface="Tahoma" pitchFamily="-106" charset="0"/>
                </a:rPr>
                <a:t>,X)</a:t>
              </a:r>
            </a:p>
            <a:p>
              <a:pPr algn="l"/>
              <a:r>
                <a:rPr lang="de-DE" i="1">
                  <a:solidFill>
                    <a:srgbClr val="FF0000"/>
                  </a:solidFill>
                  <a:latin typeface="Tahoma" pitchFamily="-106" charset="0"/>
                </a:rPr>
                <a:t>(T</a:t>
              </a:r>
              <a:r>
                <a:rPr lang="de-DE" i="1" baseline="-25000">
                  <a:solidFill>
                    <a:srgbClr val="FF0000"/>
                  </a:solidFill>
                  <a:latin typeface="Tahoma" pitchFamily="-106" charset="0"/>
                </a:rPr>
                <a:t>5</a:t>
              </a:r>
              <a:r>
                <a:rPr lang="de-DE" i="1">
                  <a:solidFill>
                    <a:srgbClr val="FF0000"/>
                  </a:solidFill>
                  <a:latin typeface="Tahoma" pitchFamily="-106" charset="0"/>
                </a:rPr>
                <a:t>,IS)</a:t>
              </a:r>
            </a:p>
          </p:txBody>
        </p:sp>
        <p:sp>
          <p:nvSpPr>
            <p:cNvPr id="46118" name="Line 65"/>
            <p:cNvSpPr>
              <a:spLocks noChangeShapeType="1"/>
            </p:cNvSpPr>
            <p:nvPr/>
          </p:nvSpPr>
          <p:spPr bwMode="auto">
            <a:xfrm flipV="1">
              <a:off x="4848" y="2112"/>
              <a:ext cx="720" cy="192"/>
            </a:xfrm>
            <a:prstGeom prst="line">
              <a:avLst/>
            </a:prstGeom>
            <a:noFill/>
            <a:ln w="12700">
              <a:solidFill>
                <a:schemeClr val="tx1"/>
              </a:solidFill>
              <a:round/>
              <a:headEnd/>
              <a:tailEnd/>
            </a:ln>
          </p:spPr>
          <p:txBody>
            <a:bodyPr>
              <a:spAutoFit/>
            </a:bodyPr>
            <a:lstStyle/>
            <a:p>
              <a:endParaRPr lang="de-DE"/>
            </a:p>
          </p:txBody>
        </p:sp>
      </p:grpSp>
      <p:grpSp>
        <p:nvGrpSpPr>
          <p:cNvPr id="46105" name="Group 70"/>
          <p:cNvGrpSpPr>
            <a:grpSpLocks/>
          </p:cNvGrpSpPr>
          <p:nvPr/>
        </p:nvGrpSpPr>
        <p:grpSpPr bwMode="auto">
          <a:xfrm>
            <a:off x="7696200" y="4267200"/>
            <a:ext cx="1143000" cy="457200"/>
            <a:chOff x="4848" y="2592"/>
            <a:chExt cx="720" cy="288"/>
          </a:xfrm>
        </p:grpSpPr>
        <p:sp>
          <p:nvSpPr>
            <p:cNvPr id="46115" name="Text Box 68"/>
            <p:cNvSpPr txBox="1">
              <a:spLocks noChangeArrowheads="1"/>
            </p:cNvSpPr>
            <p:nvPr/>
          </p:nvSpPr>
          <p:spPr bwMode="auto">
            <a:xfrm>
              <a:off x="4848" y="2592"/>
              <a:ext cx="720" cy="288"/>
            </a:xfrm>
            <a:prstGeom prst="rect">
              <a:avLst/>
            </a:prstGeom>
            <a:noFill/>
            <a:ln w="12700">
              <a:noFill/>
              <a:miter lim="800000"/>
              <a:headEnd/>
              <a:tailEnd/>
            </a:ln>
          </p:spPr>
          <p:txBody>
            <a:bodyPr>
              <a:spAutoFit/>
            </a:bodyPr>
            <a:lstStyle/>
            <a:p>
              <a:pPr algn="l"/>
              <a:r>
                <a:rPr lang="de-DE" i="1">
                  <a:solidFill>
                    <a:srgbClr val="FF0000"/>
                  </a:solidFill>
                  <a:latin typeface="Tahoma" pitchFamily="-106" charset="0"/>
                </a:rPr>
                <a:t>(T</a:t>
              </a:r>
              <a:r>
                <a:rPr lang="de-DE" i="1" baseline="-25000">
                  <a:solidFill>
                    <a:srgbClr val="FF0000"/>
                  </a:solidFill>
                  <a:latin typeface="Tahoma" pitchFamily="-106" charset="0"/>
                </a:rPr>
                <a:t>5</a:t>
              </a:r>
              <a:r>
                <a:rPr lang="de-DE" i="1">
                  <a:solidFill>
                    <a:srgbClr val="FF0000"/>
                  </a:solidFill>
                  <a:latin typeface="Tahoma" pitchFamily="-106" charset="0"/>
                </a:rPr>
                <a:t>,IS)</a:t>
              </a:r>
            </a:p>
          </p:txBody>
        </p:sp>
        <p:sp>
          <p:nvSpPr>
            <p:cNvPr id="46116" name="Line 69"/>
            <p:cNvSpPr>
              <a:spLocks noChangeShapeType="1"/>
            </p:cNvSpPr>
            <p:nvPr/>
          </p:nvSpPr>
          <p:spPr bwMode="auto">
            <a:xfrm flipV="1">
              <a:off x="4848" y="2640"/>
              <a:ext cx="720" cy="192"/>
            </a:xfrm>
            <a:prstGeom prst="line">
              <a:avLst/>
            </a:prstGeom>
            <a:noFill/>
            <a:ln w="12700">
              <a:solidFill>
                <a:schemeClr val="tx1"/>
              </a:solidFill>
              <a:round/>
              <a:headEnd/>
              <a:tailEnd/>
            </a:ln>
          </p:spPr>
          <p:txBody>
            <a:bodyPr>
              <a:spAutoFit/>
            </a:bodyPr>
            <a:lstStyle/>
            <a:p>
              <a:endParaRPr lang="de-DE"/>
            </a:p>
          </p:txBody>
        </p:sp>
      </p:grpSp>
      <p:grpSp>
        <p:nvGrpSpPr>
          <p:cNvPr id="46106" name="Group 71"/>
          <p:cNvGrpSpPr>
            <a:grpSpLocks/>
          </p:cNvGrpSpPr>
          <p:nvPr/>
        </p:nvGrpSpPr>
        <p:grpSpPr bwMode="auto">
          <a:xfrm>
            <a:off x="6248400" y="6248400"/>
            <a:ext cx="990600" cy="457200"/>
            <a:chOff x="4848" y="2592"/>
            <a:chExt cx="720" cy="288"/>
          </a:xfrm>
        </p:grpSpPr>
        <p:sp>
          <p:nvSpPr>
            <p:cNvPr id="46113" name="Text Box 72"/>
            <p:cNvSpPr txBox="1">
              <a:spLocks noChangeArrowheads="1"/>
            </p:cNvSpPr>
            <p:nvPr/>
          </p:nvSpPr>
          <p:spPr bwMode="auto">
            <a:xfrm>
              <a:off x="4848" y="2592"/>
              <a:ext cx="720" cy="288"/>
            </a:xfrm>
            <a:prstGeom prst="rect">
              <a:avLst/>
            </a:prstGeom>
            <a:noFill/>
            <a:ln w="12700">
              <a:noFill/>
              <a:miter lim="800000"/>
              <a:headEnd/>
              <a:tailEnd/>
            </a:ln>
          </p:spPr>
          <p:txBody>
            <a:bodyPr>
              <a:spAutoFit/>
            </a:bodyPr>
            <a:lstStyle/>
            <a:p>
              <a:pPr algn="l"/>
              <a:r>
                <a:rPr lang="de-DE" i="1">
                  <a:solidFill>
                    <a:srgbClr val="FF0000"/>
                  </a:solidFill>
                  <a:latin typeface="Tahoma" pitchFamily="-106" charset="0"/>
                </a:rPr>
                <a:t>(T</a:t>
              </a:r>
              <a:r>
                <a:rPr lang="de-DE" i="1" baseline="-25000">
                  <a:solidFill>
                    <a:srgbClr val="FF0000"/>
                  </a:solidFill>
                  <a:latin typeface="Tahoma" pitchFamily="-106" charset="0"/>
                </a:rPr>
                <a:t>5</a:t>
              </a:r>
              <a:r>
                <a:rPr lang="de-DE" i="1">
                  <a:solidFill>
                    <a:srgbClr val="FF0000"/>
                  </a:solidFill>
                  <a:latin typeface="Tahoma" pitchFamily="-106" charset="0"/>
                </a:rPr>
                <a:t>,S)</a:t>
              </a:r>
            </a:p>
          </p:txBody>
        </p:sp>
        <p:sp>
          <p:nvSpPr>
            <p:cNvPr id="46114" name="Line 73"/>
            <p:cNvSpPr>
              <a:spLocks noChangeShapeType="1"/>
            </p:cNvSpPr>
            <p:nvPr/>
          </p:nvSpPr>
          <p:spPr bwMode="auto">
            <a:xfrm flipV="1">
              <a:off x="4848" y="2640"/>
              <a:ext cx="720" cy="192"/>
            </a:xfrm>
            <a:prstGeom prst="line">
              <a:avLst/>
            </a:prstGeom>
            <a:noFill/>
            <a:ln w="12700">
              <a:solidFill>
                <a:schemeClr val="tx1"/>
              </a:solidFill>
              <a:round/>
              <a:headEnd/>
              <a:tailEnd/>
            </a:ln>
          </p:spPr>
          <p:txBody>
            <a:bodyPr>
              <a:spAutoFit/>
            </a:bodyPr>
            <a:lstStyle/>
            <a:p>
              <a:endParaRPr lang="de-DE"/>
            </a:p>
          </p:txBody>
        </p:sp>
      </p:grpSp>
      <p:grpSp>
        <p:nvGrpSpPr>
          <p:cNvPr id="46107" name="Group 76"/>
          <p:cNvGrpSpPr>
            <a:grpSpLocks/>
          </p:cNvGrpSpPr>
          <p:nvPr/>
        </p:nvGrpSpPr>
        <p:grpSpPr bwMode="auto">
          <a:xfrm>
            <a:off x="5486400" y="4114800"/>
            <a:ext cx="1143000" cy="822325"/>
            <a:chOff x="3456" y="2592"/>
            <a:chExt cx="720" cy="518"/>
          </a:xfrm>
        </p:grpSpPr>
        <p:sp>
          <p:nvSpPr>
            <p:cNvPr id="46111" name="Text Box 74"/>
            <p:cNvSpPr txBox="1">
              <a:spLocks noChangeArrowheads="1"/>
            </p:cNvSpPr>
            <p:nvPr/>
          </p:nvSpPr>
          <p:spPr bwMode="auto">
            <a:xfrm>
              <a:off x="3456" y="2592"/>
              <a:ext cx="720" cy="518"/>
            </a:xfrm>
            <a:prstGeom prst="rect">
              <a:avLst/>
            </a:prstGeom>
            <a:noFill/>
            <a:ln w="12700">
              <a:noFill/>
              <a:miter lim="800000"/>
              <a:headEnd/>
              <a:tailEnd/>
            </a:ln>
          </p:spPr>
          <p:txBody>
            <a:bodyPr>
              <a:spAutoFit/>
            </a:bodyPr>
            <a:lstStyle/>
            <a:p>
              <a:pPr algn="l"/>
              <a:r>
                <a:rPr lang="de-DE" i="1">
                  <a:solidFill>
                    <a:srgbClr val="FF0000"/>
                  </a:solidFill>
                  <a:latin typeface="Tahoma" pitchFamily="-106" charset="0"/>
                </a:rPr>
                <a:t>(T</a:t>
              </a:r>
              <a:r>
                <a:rPr lang="de-DE" i="1" baseline="-25000">
                  <a:solidFill>
                    <a:srgbClr val="FF0000"/>
                  </a:solidFill>
                  <a:latin typeface="Tahoma" pitchFamily="-106" charset="0"/>
                </a:rPr>
                <a:t>2</a:t>
              </a:r>
              <a:r>
                <a:rPr lang="de-DE" i="1">
                  <a:solidFill>
                    <a:srgbClr val="FF0000"/>
                  </a:solidFill>
                  <a:latin typeface="Tahoma" pitchFamily="-106" charset="0"/>
                </a:rPr>
                <a:t>,S)</a:t>
              </a:r>
            </a:p>
            <a:p>
              <a:pPr algn="l"/>
              <a:r>
                <a:rPr lang="de-DE" i="1">
                  <a:solidFill>
                    <a:srgbClr val="FF0000"/>
                  </a:solidFill>
                  <a:latin typeface="Tahoma" pitchFamily="-106" charset="0"/>
                </a:rPr>
                <a:t>(T</a:t>
              </a:r>
              <a:r>
                <a:rPr lang="de-DE" i="1" baseline="-25000">
                  <a:solidFill>
                    <a:srgbClr val="FF0000"/>
                  </a:solidFill>
                  <a:latin typeface="Tahoma" pitchFamily="-106" charset="0"/>
                </a:rPr>
                <a:t>4</a:t>
              </a:r>
              <a:r>
                <a:rPr lang="de-DE" i="1">
                  <a:solidFill>
                    <a:srgbClr val="FF0000"/>
                  </a:solidFill>
                  <a:latin typeface="Tahoma" pitchFamily="-106" charset="0"/>
                </a:rPr>
                <a:t>,IX)</a:t>
              </a:r>
            </a:p>
          </p:txBody>
        </p:sp>
        <p:sp>
          <p:nvSpPr>
            <p:cNvPr id="46112" name="Line 75"/>
            <p:cNvSpPr>
              <a:spLocks noChangeShapeType="1"/>
            </p:cNvSpPr>
            <p:nvPr/>
          </p:nvSpPr>
          <p:spPr bwMode="auto">
            <a:xfrm flipV="1">
              <a:off x="3456" y="2928"/>
              <a:ext cx="720" cy="144"/>
            </a:xfrm>
            <a:prstGeom prst="line">
              <a:avLst/>
            </a:prstGeom>
            <a:noFill/>
            <a:ln w="12700">
              <a:solidFill>
                <a:schemeClr val="tx1"/>
              </a:solidFill>
              <a:round/>
              <a:headEnd/>
              <a:tailEnd/>
            </a:ln>
          </p:spPr>
          <p:txBody>
            <a:bodyPr>
              <a:spAutoFit/>
            </a:bodyPr>
            <a:lstStyle/>
            <a:p>
              <a:endParaRPr lang="de-DE"/>
            </a:p>
          </p:txBody>
        </p:sp>
      </p:grpSp>
      <p:grpSp>
        <p:nvGrpSpPr>
          <p:cNvPr id="46108" name="Group 80"/>
          <p:cNvGrpSpPr>
            <a:grpSpLocks/>
          </p:cNvGrpSpPr>
          <p:nvPr/>
        </p:nvGrpSpPr>
        <p:grpSpPr bwMode="auto">
          <a:xfrm>
            <a:off x="3962400" y="6248400"/>
            <a:ext cx="1143000" cy="457200"/>
            <a:chOff x="2496" y="3936"/>
            <a:chExt cx="720" cy="288"/>
          </a:xfrm>
        </p:grpSpPr>
        <p:sp>
          <p:nvSpPr>
            <p:cNvPr id="46109" name="Text Box 78"/>
            <p:cNvSpPr txBox="1">
              <a:spLocks noChangeArrowheads="1"/>
            </p:cNvSpPr>
            <p:nvPr/>
          </p:nvSpPr>
          <p:spPr bwMode="auto">
            <a:xfrm>
              <a:off x="2496" y="3936"/>
              <a:ext cx="720" cy="288"/>
            </a:xfrm>
            <a:prstGeom prst="rect">
              <a:avLst/>
            </a:prstGeom>
            <a:noFill/>
            <a:ln w="12700">
              <a:noFill/>
              <a:miter lim="800000"/>
              <a:headEnd/>
              <a:tailEnd/>
            </a:ln>
          </p:spPr>
          <p:txBody>
            <a:bodyPr>
              <a:spAutoFit/>
            </a:bodyPr>
            <a:lstStyle/>
            <a:p>
              <a:pPr algn="l"/>
              <a:r>
                <a:rPr lang="de-DE" i="1">
                  <a:solidFill>
                    <a:srgbClr val="FF0000"/>
                  </a:solidFill>
                  <a:latin typeface="Tahoma" pitchFamily="-106" charset="0"/>
                </a:rPr>
                <a:t>(T</a:t>
              </a:r>
              <a:r>
                <a:rPr lang="de-DE" i="1" baseline="-25000">
                  <a:solidFill>
                    <a:srgbClr val="FF0000"/>
                  </a:solidFill>
                  <a:latin typeface="Tahoma" pitchFamily="-106" charset="0"/>
                </a:rPr>
                <a:t>4</a:t>
              </a:r>
              <a:r>
                <a:rPr lang="de-DE" i="1">
                  <a:solidFill>
                    <a:srgbClr val="FF0000"/>
                  </a:solidFill>
                  <a:latin typeface="Tahoma" pitchFamily="-106" charset="0"/>
                </a:rPr>
                <a:t>,X)</a:t>
              </a:r>
            </a:p>
          </p:txBody>
        </p:sp>
        <p:sp>
          <p:nvSpPr>
            <p:cNvPr id="46110" name="Line 79"/>
            <p:cNvSpPr>
              <a:spLocks noChangeShapeType="1"/>
            </p:cNvSpPr>
            <p:nvPr/>
          </p:nvSpPr>
          <p:spPr bwMode="auto">
            <a:xfrm flipV="1">
              <a:off x="2496" y="4032"/>
              <a:ext cx="624" cy="144"/>
            </a:xfrm>
            <a:prstGeom prst="line">
              <a:avLst/>
            </a:prstGeom>
            <a:noFill/>
            <a:ln w="12700">
              <a:solidFill>
                <a:schemeClr val="tx1"/>
              </a:solidFill>
              <a:round/>
              <a:headEnd/>
              <a:tailEnd/>
            </a:ln>
          </p:spPr>
          <p:txBody>
            <a:bodyPr>
              <a:spAutoFit/>
            </a:bodyPr>
            <a:lstStyle/>
            <a:p>
              <a:endParaRPr lang="de-DE"/>
            </a:p>
          </p:txBody>
        </p:sp>
      </p:gr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0" y="0"/>
            <a:ext cx="9144000" cy="1676400"/>
          </a:xfrm>
        </p:spPr>
        <p:txBody>
          <a:bodyPr anchor="ctr" anchorCtr="1"/>
          <a:lstStyle/>
          <a:p>
            <a:pPr algn="ctr">
              <a:lnSpc>
                <a:spcPct val="150000"/>
              </a:lnSpc>
            </a:pPr>
            <a:r>
              <a:rPr lang="de-DE" sz="3200" smtClean="0"/>
              <a:t>Datenbasis-Hierarchie </a:t>
            </a:r>
            <a:br>
              <a:rPr lang="de-DE" sz="3200" smtClean="0"/>
            </a:br>
            <a:r>
              <a:rPr lang="de-DE" sz="3200" smtClean="0"/>
              <a:t>mit blockierten Transaktionen</a:t>
            </a:r>
          </a:p>
        </p:txBody>
      </p:sp>
      <p:sp>
        <p:nvSpPr>
          <p:cNvPr id="47107" name="Text Box 78"/>
          <p:cNvSpPr txBox="1">
            <a:spLocks noChangeArrowheads="1"/>
          </p:cNvSpPr>
          <p:nvPr/>
        </p:nvSpPr>
        <p:spPr bwMode="auto">
          <a:xfrm>
            <a:off x="0" y="1998663"/>
            <a:ext cx="9144000" cy="3013075"/>
          </a:xfrm>
          <a:prstGeom prst="rect">
            <a:avLst/>
          </a:prstGeom>
          <a:noFill/>
          <a:ln w="12700">
            <a:noFill/>
            <a:miter lim="800000"/>
            <a:headEnd/>
            <a:tailEnd/>
          </a:ln>
        </p:spPr>
        <p:txBody>
          <a:bodyPr>
            <a:spAutoFit/>
          </a:bodyPr>
          <a:lstStyle/>
          <a:p>
            <a:pPr marL="381000" indent="-381000" algn="l">
              <a:lnSpc>
                <a:spcPct val="150000"/>
              </a:lnSpc>
              <a:spcBef>
                <a:spcPct val="50000"/>
              </a:spcBef>
              <a:spcAft>
                <a:spcPct val="50000"/>
              </a:spcAft>
              <a:buClr>
                <a:schemeClr val="accent2"/>
              </a:buClr>
              <a:buFont typeface="Webdings" pitchFamily="-106" charset="2"/>
              <a:buChar char="="/>
            </a:pPr>
            <a:r>
              <a:rPr lang="de-DE">
                <a:latin typeface="Tahoma" pitchFamily="-106" charset="0"/>
              </a:rPr>
              <a:t>die TAs </a:t>
            </a:r>
            <a:r>
              <a:rPr lang="de-DE" i="1">
                <a:latin typeface="Tahoma" pitchFamily="-106" charset="0"/>
              </a:rPr>
              <a:t>T</a:t>
            </a:r>
            <a:r>
              <a:rPr lang="de-DE" i="1" baseline="-25000">
                <a:latin typeface="Tahoma" pitchFamily="-106" charset="0"/>
              </a:rPr>
              <a:t>4</a:t>
            </a:r>
            <a:r>
              <a:rPr lang="de-DE">
                <a:latin typeface="Tahoma" pitchFamily="-106" charset="0"/>
              </a:rPr>
              <a:t> und </a:t>
            </a:r>
            <a:r>
              <a:rPr lang="de-DE" i="1">
                <a:latin typeface="Tahoma" pitchFamily="-106" charset="0"/>
              </a:rPr>
              <a:t>T</a:t>
            </a:r>
            <a:r>
              <a:rPr lang="de-DE" i="1" baseline="-25000">
                <a:latin typeface="Tahoma" pitchFamily="-106" charset="0"/>
              </a:rPr>
              <a:t>5</a:t>
            </a:r>
            <a:r>
              <a:rPr lang="de-DE">
                <a:latin typeface="Tahoma" pitchFamily="-106" charset="0"/>
              </a:rPr>
              <a:t> sind blockiert (warten auf Freigabe von Sperren)</a:t>
            </a:r>
          </a:p>
          <a:p>
            <a:pPr marL="381000" indent="-381000" algn="l">
              <a:lnSpc>
                <a:spcPct val="150000"/>
              </a:lnSpc>
              <a:spcBef>
                <a:spcPct val="50000"/>
              </a:spcBef>
              <a:spcAft>
                <a:spcPct val="50000"/>
              </a:spcAft>
              <a:buClr>
                <a:schemeClr val="accent2"/>
              </a:buClr>
              <a:buFont typeface="Webdings" pitchFamily="-106" charset="2"/>
              <a:buChar char="="/>
            </a:pPr>
            <a:r>
              <a:rPr lang="de-DE">
                <a:latin typeface="Tahoma" pitchFamily="-106" charset="0"/>
              </a:rPr>
              <a:t>es gibt aber in diesem Beispiel (noch) keine Verklemmung</a:t>
            </a:r>
          </a:p>
          <a:p>
            <a:pPr marL="381000" indent="-381000" algn="l">
              <a:lnSpc>
                <a:spcPct val="150000"/>
              </a:lnSpc>
              <a:spcBef>
                <a:spcPct val="50000"/>
              </a:spcBef>
              <a:spcAft>
                <a:spcPct val="50000"/>
              </a:spcAft>
              <a:buClr>
                <a:schemeClr val="accent2"/>
              </a:buClr>
              <a:buFont typeface="Webdings" pitchFamily="-106" charset="2"/>
              <a:buChar char="="/>
            </a:pPr>
            <a:r>
              <a:rPr lang="de-DE">
                <a:latin typeface="Tahoma" pitchFamily="-106" charset="0"/>
              </a:rPr>
              <a:t>Verklemmungen sind aber auch bei MGL möglich</a:t>
            </a:r>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nchor="ctr" anchorCtr="1"/>
          <a:lstStyle/>
          <a:p>
            <a:pPr algn="ctr"/>
            <a:r>
              <a:rPr lang="de-DE" smtClean="0"/>
              <a:t>Einfüge- und Löschoperationen, Phantome</a:t>
            </a:r>
          </a:p>
        </p:txBody>
      </p:sp>
      <p:sp>
        <p:nvSpPr>
          <p:cNvPr id="48131" name="Rectangle 3"/>
          <p:cNvSpPr>
            <a:spLocks noGrp="1" noChangeArrowheads="1"/>
          </p:cNvSpPr>
          <p:nvPr>
            <p:ph type="body" idx="1"/>
          </p:nvPr>
        </p:nvSpPr>
        <p:spPr/>
        <p:txBody>
          <a:bodyPr/>
          <a:lstStyle/>
          <a:p>
            <a:pPr>
              <a:lnSpc>
                <a:spcPct val="150000"/>
              </a:lnSpc>
            </a:pPr>
            <a:r>
              <a:rPr lang="de-DE" smtClean="0"/>
              <a:t>Vor dem Löschen eines Objekts muss die Transaktion eine </a:t>
            </a:r>
            <a:r>
              <a:rPr lang="de-DE" i="1" smtClean="0">
                <a:solidFill>
                  <a:schemeClr val="accent1"/>
                </a:solidFill>
              </a:rPr>
              <a:t>X</a:t>
            </a:r>
            <a:r>
              <a:rPr lang="de-DE" smtClean="0">
                <a:solidFill>
                  <a:schemeClr val="accent1"/>
                </a:solidFill>
              </a:rPr>
              <a:t>-Sperre</a:t>
            </a:r>
            <a:r>
              <a:rPr lang="de-DE" smtClean="0"/>
              <a:t> für dieses Objekt erwerben. Man beachte aber, dass eine andere TA, die für dieses Objekt ebenfalls eine Sperre erwerben will, diese nicht mehr erhalten kann, falls die Löschtransaktion erfolgreich (mit </a:t>
            </a:r>
            <a:r>
              <a:rPr lang="de-DE" b="1" smtClean="0">
                <a:solidFill>
                  <a:srgbClr val="FF0000"/>
                </a:solidFill>
              </a:rPr>
              <a:t>commit</a:t>
            </a:r>
            <a:r>
              <a:rPr lang="de-DE" smtClean="0"/>
              <a:t>) abschließt.</a:t>
            </a:r>
          </a:p>
          <a:p>
            <a:pPr>
              <a:lnSpc>
                <a:spcPct val="150000"/>
              </a:lnSpc>
            </a:pPr>
            <a:r>
              <a:rPr lang="de-DE" smtClean="0"/>
              <a:t>Beim Einfügen eines neuen Objekts erwirbt die einfügende Transaktion eine </a:t>
            </a:r>
            <a:r>
              <a:rPr lang="de-DE" i="1" smtClean="0">
                <a:solidFill>
                  <a:schemeClr val="accent1"/>
                </a:solidFill>
              </a:rPr>
              <a:t>X</a:t>
            </a:r>
            <a:r>
              <a:rPr lang="de-DE" smtClean="0">
                <a:solidFill>
                  <a:schemeClr val="accent1"/>
                </a:solidFill>
              </a:rPr>
              <a:t>-Sperre</a:t>
            </a:r>
            <a:r>
              <a:rPr lang="de-DE" smtClean="0"/>
              <a:t>.</a:t>
            </a:r>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algn="ctr"/>
            <a:r>
              <a:rPr lang="de-DE" smtClean="0"/>
              <a:t>Phantomprobleme</a:t>
            </a:r>
          </a:p>
        </p:txBody>
      </p:sp>
      <p:graphicFrame>
        <p:nvGraphicFramePr>
          <p:cNvPr id="112736" name="Group 96"/>
          <p:cNvGraphicFramePr>
            <a:graphicFrameLocks noGrp="1"/>
          </p:cNvGraphicFramePr>
          <p:nvPr/>
        </p:nvGraphicFramePr>
        <p:xfrm>
          <a:off x="381000" y="1397000"/>
          <a:ext cx="8382000" cy="4064002"/>
        </p:xfrm>
        <a:graphic>
          <a:graphicData uri="http://schemas.openxmlformats.org/drawingml/2006/table">
            <a:tbl>
              <a:tblPr/>
              <a:tblGrid>
                <a:gridCol w="4191000"/>
                <a:gridCol w="4191000"/>
              </a:tblGrid>
              <a:tr h="45085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1" u="none" strike="noStrike" cap="none" normalizeH="0" baseline="0" smtClean="0">
                          <a:ln>
                            <a:noFill/>
                          </a:ln>
                          <a:solidFill>
                            <a:schemeClr val="tx1"/>
                          </a:solidFill>
                          <a:effectLst/>
                          <a:latin typeface="Tahoma" pitchFamily="34" charset="0"/>
                        </a:rPr>
                        <a:t>T</a:t>
                      </a:r>
                      <a:r>
                        <a:rPr kumimoji="1" lang="de-DE" sz="2000" b="0" i="1" u="none" strike="noStrike" cap="none" normalizeH="0" baseline="-25000" smtClean="0">
                          <a:ln>
                            <a:noFill/>
                          </a:ln>
                          <a:solidFill>
                            <a:schemeClr val="tx1"/>
                          </a:solidFill>
                          <a:effectLst/>
                          <a:latin typeface="Tahoma" pitchFamily="34" charset="0"/>
                        </a:rPr>
                        <a:t>1</a:t>
                      </a:r>
                      <a:endParaRPr kumimoji="1" lang="de-DE" sz="2000" b="0" i="1" u="none" strike="noStrike" cap="none" normalizeH="0" baseline="0" smtClean="0">
                        <a:ln>
                          <a:noFill/>
                        </a:ln>
                        <a:solidFill>
                          <a:schemeClr val="tx1"/>
                        </a:solidFill>
                        <a:effectLst/>
                        <a:latin typeface="Tahoma" pitchFamily="34" charset="0"/>
                      </a:endParaRPr>
                    </a:p>
                  </a:txBody>
                  <a:tcPr horzOverflow="overflow">
                    <a:lnL cap="flat">
                      <a:noFill/>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0" i="1" u="none" strike="noStrike" cap="none" normalizeH="0" baseline="0" smtClean="0">
                          <a:ln>
                            <a:noFill/>
                          </a:ln>
                          <a:solidFill>
                            <a:schemeClr val="tx1"/>
                          </a:solidFill>
                          <a:effectLst/>
                          <a:latin typeface="Tahoma" pitchFamily="34" charset="0"/>
                        </a:rPr>
                        <a:t>T</a:t>
                      </a:r>
                      <a:r>
                        <a:rPr kumimoji="1" lang="de-DE" sz="2000" b="0" i="1" u="none" strike="noStrike" cap="none" normalizeH="0" baseline="-25000" smtClean="0">
                          <a:ln>
                            <a:noFill/>
                          </a:ln>
                          <a:solidFill>
                            <a:schemeClr val="tx1"/>
                          </a:solidFill>
                          <a:effectLst/>
                          <a:latin typeface="Tahoma" pitchFamily="34" charset="0"/>
                        </a:rPr>
                        <a:t>2</a:t>
                      </a:r>
                      <a:endParaRPr kumimoji="1" lang="de-DE" sz="2000" b="0" i="1"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r>
              <a:tr h="452438">
                <a:tc>
                  <a:txBody>
                    <a:bodyPr/>
                    <a:lstStyle/>
                    <a:p>
                      <a:pPr marL="0" marR="0" lvl="0" indent="0" algn="l"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1" i="0" u="none" strike="noStrike" cap="none" normalizeH="0" baseline="0" smtClean="0">
                          <a:ln>
                            <a:noFill/>
                          </a:ln>
                          <a:solidFill>
                            <a:schemeClr val="tx1"/>
                          </a:solidFill>
                          <a:effectLst/>
                          <a:latin typeface="Tahoma" pitchFamily="34" charset="0"/>
                        </a:rPr>
                        <a:t>select</a:t>
                      </a:r>
                      <a:r>
                        <a:rPr kumimoji="1" lang="de-DE" sz="2000" b="0" i="0" u="none" strike="noStrike" cap="none" normalizeH="0" baseline="0" smtClean="0">
                          <a:ln>
                            <a:noFill/>
                          </a:ln>
                          <a:solidFill>
                            <a:schemeClr val="tx1"/>
                          </a:solidFill>
                          <a:effectLst/>
                          <a:latin typeface="Tahoma" pitchFamily="34" charset="0"/>
                        </a:rPr>
                        <a:t> </a:t>
                      </a:r>
                      <a:r>
                        <a:rPr kumimoji="1" lang="de-DE" sz="2000" b="1" i="0" u="none" strike="noStrike" cap="none" normalizeH="0" baseline="0" smtClean="0">
                          <a:ln>
                            <a:noFill/>
                          </a:ln>
                          <a:solidFill>
                            <a:schemeClr val="tx1"/>
                          </a:solidFill>
                          <a:effectLst/>
                          <a:latin typeface="Tahoma" pitchFamily="34" charset="0"/>
                        </a:rPr>
                        <a:t>count</a:t>
                      </a:r>
                      <a:r>
                        <a:rPr kumimoji="1" lang="de-DE" sz="2000" b="0" i="0" u="none" strike="noStrike" cap="none" normalizeH="0" baseline="0" smtClean="0">
                          <a:ln>
                            <a:noFill/>
                          </a:ln>
                          <a:solidFill>
                            <a:schemeClr val="tx1"/>
                          </a:solidFill>
                          <a:effectLst/>
                          <a:latin typeface="Tahoma" pitchFamily="34" charset="0"/>
                        </a:rPr>
                        <a:t>(*)</a:t>
                      </a:r>
                    </a:p>
                  </a:txBody>
                  <a:tcP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tr>
              <a:tr h="450850">
                <a:tc>
                  <a:txBody>
                    <a:bodyPr/>
                    <a:lstStyle/>
                    <a:p>
                      <a:pPr marL="0" marR="0" lvl="0" indent="0" algn="l"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1" i="0" u="none" strike="noStrike" cap="none" normalizeH="0" baseline="0" smtClean="0">
                          <a:ln>
                            <a:noFill/>
                          </a:ln>
                          <a:solidFill>
                            <a:schemeClr val="tx1"/>
                          </a:solidFill>
                          <a:effectLst/>
                          <a:latin typeface="Tahoma" pitchFamily="34" charset="0"/>
                        </a:rPr>
                        <a:t>from</a:t>
                      </a:r>
                      <a:r>
                        <a:rPr kumimoji="1" lang="de-DE" sz="2000" b="0" i="0" u="none" strike="noStrike" cap="none" normalizeH="0" baseline="0" smtClean="0">
                          <a:ln>
                            <a:noFill/>
                          </a:ln>
                          <a:solidFill>
                            <a:schemeClr val="tx1"/>
                          </a:solidFill>
                          <a:effectLst/>
                          <a:latin typeface="Tahoma" pitchFamily="34" charset="0"/>
                        </a:rPr>
                        <a:t> prüfen</a:t>
                      </a:r>
                    </a:p>
                  </a:txBody>
                  <a:tcP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452438">
                <a:tc>
                  <a:txBody>
                    <a:bodyPr/>
                    <a:lstStyle/>
                    <a:p>
                      <a:pPr marL="0" marR="0" lvl="0" indent="0" algn="l"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1" i="0" u="none" strike="noStrike" cap="none" normalizeH="0" baseline="0" smtClean="0">
                          <a:ln>
                            <a:noFill/>
                          </a:ln>
                          <a:solidFill>
                            <a:schemeClr val="tx1"/>
                          </a:solidFill>
                          <a:effectLst/>
                          <a:latin typeface="Tahoma" pitchFamily="34" charset="0"/>
                        </a:rPr>
                        <a:t>where</a:t>
                      </a:r>
                      <a:r>
                        <a:rPr kumimoji="1" lang="de-DE" sz="2000" b="0" i="0" u="none" strike="noStrike" cap="none" normalizeH="0" baseline="0" smtClean="0">
                          <a:ln>
                            <a:noFill/>
                          </a:ln>
                          <a:solidFill>
                            <a:schemeClr val="tx1"/>
                          </a:solidFill>
                          <a:effectLst/>
                          <a:latin typeface="Tahoma" pitchFamily="34" charset="0"/>
                        </a:rPr>
                        <a:t> Note </a:t>
                      </a:r>
                      <a:r>
                        <a:rPr kumimoji="1" lang="de-DE" sz="2000" b="1" i="0" u="none" strike="noStrike" cap="none" normalizeH="0" baseline="0" smtClean="0">
                          <a:ln>
                            <a:noFill/>
                          </a:ln>
                          <a:solidFill>
                            <a:schemeClr val="tx1"/>
                          </a:solidFill>
                          <a:effectLst/>
                          <a:latin typeface="Tahoma" pitchFamily="34" charset="0"/>
                        </a:rPr>
                        <a:t>between</a:t>
                      </a:r>
                      <a:r>
                        <a:rPr kumimoji="1" lang="de-DE" sz="2000" b="0" i="0" u="none" strike="noStrike" cap="none" normalizeH="0" baseline="0" smtClean="0">
                          <a:ln>
                            <a:noFill/>
                          </a:ln>
                          <a:solidFill>
                            <a:schemeClr val="tx1"/>
                          </a:solidFill>
                          <a:effectLst/>
                          <a:latin typeface="Tahoma" pitchFamily="34" charset="0"/>
                        </a:rPr>
                        <a:t> 1 </a:t>
                      </a:r>
                      <a:r>
                        <a:rPr kumimoji="1" lang="de-DE" sz="2000" b="1" i="0" u="none" strike="noStrike" cap="none" normalizeH="0" baseline="0" smtClean="0">
                          <a:ln>
                            <a:noFill/>
                          </a:ln>
                          <a:solidFill>
                            <a:schemeClr val="tx1"/>
                          </a:solidFill>
                          <a:effectLst/>
                          <a:latin typeface="Tahoma" pitchFamily="34" charset="0"/>
                        </a:rPr>
                        <a:t>and</a:t>
                      </a:r>
                      <a:r>
                        <a:rPr kumimoji="1" lang="de-DE" sz="2000" b="0" i="0" u="none" strike="noStrike" cap="none" normalizeH="0" baseline="0" smtClean="0">
                          <a:ln>
                            <a:noFill/>
                          </a:ln>
                          <a:solidFill>
                            <a:schemeClr val="tx1"/>
                          </a:solidFill>
                          <a:effectLst/>
                          <a:latin typeface="Tahoma" pitchFamily="34" charset="0"/>
                        </a:rPr>
                        <a:t> 2;</a:t>
                      </a:r>
                    </a:p>
                  </a:txBody>
                  <a:tcP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450850">
                <a:tc>
                  <a:txBody>
                    <a:bodyPr/>
                    <a:lstStyle/>
                    <a:p>
                      <a:pPr marL="0" marR="0" lvl="0" indent="0" algn="l"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1" i="0" u="none" strike="noStrike" cap="none" normalizeH="0" baseline="0" smtClean="0">
                          <a:ln>
                            <a:noFill/>
                          </a:ln>
                          <a:solidFill>
                            <a:schemeClr val="tx1"/>
                          </a:solidFill>
                          <a:effectLst/>
                          <a:latin typeface="Tahoma" pitchFamily="34" charset="0"/>
                        </a:rPr>
                        <a:t>insert</a:t>
                      </a:r>
                      <a:r>
                        <a:rPr kumimoji="1" lang="de-DE" sz="2000" b="0" i="0" u="none" strike="noStrike" cap="none" normalizeH="0" baseline="0" smtClean="0">
                          <a:ln>
                            <a:noFill/>
                          </a:ln>
                          <a:solidFill>
                            <a:schemeClr val="tx1"/>
                          </a:solidFill>
                          <a:effectLst/>
                          <a:latin typeface="Tahoma" pitchFamily="34" charset="0"/>
                        </a:rPr>
                        <a:t> </a:t>
                      </a:r>
                      <a:r>
                        <a:rPr kumimoji="1" lang="de-DE" sz="2000" b="1" i="0" u="none" strike="noStrike" cap="none" normalizeH="0" baseline="0" smtClean="0">
                          <a:ln>
                            <a:noFill/>
                          </a:ln>
                          <a:solidFill>
                            <a:schemeClr val="tx1"/>
                          </a:solidFill>
                          <a:effectLst/>
                          <a:latin typeface="Tahoma" pitchFamily="34" charset="0"/>
                        </a:rPr>
                        <a:t>into</a:t>
                      </a:r>
                      <a:r>
                        <a:rPr kumimoji="1" lang="de-DE" sz="2000" b="0" i="0" u="none" strike="noStrike" cap="none" normalizeH="0" baseline="0" smtClean="0">
                          <a:ln>
                            <a:noFill/>
                          </a:ln>
                          <a:solidFill>
                            <a:schemeClr val="tx1"/>
                          </a:solidFill>
                          <a:effectLst/>
                          <a:latin typeface="Tahoma" pitchFamily="34" charset="0"/>
                        </a:rPr>
                        <a:t> prüfen</a:t>
                      </a:r>
                    </a:p>
                  </a:txBody>
                  <a:tcP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452438">
                <a:tc>
                  <a:txBody>
                    <a:bodyPr/>
                    <a:lstStyle/>
                    <a:p>
                      <a:pPr marL="0" marR="0" lvl="0" indent="0" algn="l"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457200" marR="0" lvl="1" indent="0" algn="l"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1" i="0" u="none" strike="noStrike" cap="none" normalizeH="0" baseline="0" smtClean="0">
                          <a:ln>
                            <a:noFill/>
                          </a:ln>
                          <a:solidFill>
                            <a:schemeClr val="tx1"/>
                          </a:solidFill>
                          <a:effectLst/>
                          <a:latin typeface="Tahoma" pitchFamily="34" charset="0"/>
                        </a:rPr>
                        <a:t>values</a:t>
                      </a:r>
                      <a:r>
                        <a:rPr kumimoji="1" lang="de-DE" sz="2000" b="0" i="0" u="none" strike="noStrike" cap="none" normalizeH="0" baseline="0" smtClean="0">
                          <a:ln>
                            <a:noFill/>
                          </a:ln>
                          <a:solidFill>
                            <a:schemeClr val="tx1"/>
                          </a:solidFill>
                          <a:effectLst/>
                          <a:latin typeface="Tahoma" pitchFamily="34" charset="0"/>
                        </a:rPr>
                        <a:t>(19555, 5001, 2137, 1);</a:t>
                      </a:r>
                    </a:p>
                  </a:txBody>
                  <a:tcP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450850">
                <a:tc>
                  <a:txBody>
                    <a:bodyPr/>
                    <a:lstStyle/>
                    <a:p>
                      <a:pPr marL="0" marR="0" lvl="0" indent="0" algn="l"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1" i="0" u="none" strike="noStrike" cap="none" normalizeH="0" baseline="0" smtClean="0">
                          <a:ln>
                            <a:noFill/>
                          </a:ln>
                          <a:solidFill>
                            <a:schemeClr val="tx1"/>
                          </a:solidFill>
                          <a:effectLst/>
                          <a:latin typeface="Tahoma" pitchFamily="34" charset="0"/>
                        </a:rPr>
                        <a:t>select</a:t>
                      </a:r>
                      <a:r>
                        <a:rPr kumimoji="1" lang="de-DE" sz="2000" b="0" i="0" u="none" strike="noStrike" cap="none" normalizeH="0" baseline="0" smtClean="0">
                          <a:ln>
                            <a:noFill/>
                          </a:ln>
                          <a:solidFill>
                            <a:schemeClr val="tx1"/>
                          </a:solidFill>
                          <a:effectLst/>
                          <a:latin typeface="Tahoma" pitchFamily="34" charset="0"/>
                        </a:rPr>
                        <a:t> </a:t>
                      </a:r>
                      <a:r>
                        <a:rPr kumimoji="1" lang="de-DE" sz="2000" b="1" i="0" u="none" strike="noStrike" cap="none" normalizeH="0" baseline="0" smtClean="0">
                          <a:ln>
                            <a:noFill/>
                          </a:ln>
                          <a:solidFill>
                            <a:schemeClr val="tx1"/>
                          </a:solidFill>
                          <a:effectLst/>
                          <a:latin typeface="Tahoma" pitchFamily="34" charset="0"/>
                        </a:rPr>
                        <a:t>count</a:t>
                      </a:r>
                      <a:r>
                        <a:rPr kumimoji="1" lang="de-DE" sz="2000" b="0" i="0" u="none" strike="noStrike" cap="none" normalizeH="0" baseline="0" smtClean="0">
                          <a:ln>
                            <a:noFill/>
                          </a:ln>
                          <a:solidFill>
                            <a:schemeClr val="tx1"/>
                          </a:solidFill>
                          <a:effectLst/>
                          <a:latin typeface="Tahoma" pitchFamily="34" charset="0"/>
                        </a:rPr>
                        <a:t>(*)</a:t>
                      </a:r>
                    </a:p>
                  </a:txBody>
                  <a:tcP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452438">
                <a:tc>
                  <a:txBody>
                    <a:bodyPr/>
                    <a:lstStyle/>
                    <a:p>
                      <a:pPr marL="0" marR="0" lvl="0" indent="0" algn="l"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1" i="0" u="none" strike="noStrike" cap="none" normalizeH="0" baseline="0" smtClean="0">
                          <a:ln>
                            <a:noFill/>
                          </a:ln>
                          <a:solidFill>
                            <a:schemeClr val="tx1"/>
                          </a:solidFill>
                          <a:effectLst/>
                          <a:latin typeface="Tahoma" pitchFamily="34" charset="0"/>
                        </a:rPr>
                        <a:t>from</a:t>
                      </a:r>
                      <a:r>
                        <a:rPr kumimoji="1" lang="de-DE" sz="2000" b="0" i="0" u="none" strike="noStrike" cap="none" normalizeH="0" baseline="0" smtClean="0">
                          <a:ln>
                            <a:noFill/>
                          </a:ln>
                          <a:solidFill>
                            <a:schemeClr val="tx1"/>
                          </a:solidFill>
                          <a:effectLst/>
                          <a:latin typeface="Tahoma" pitchFamily="34" charset="0"/>
                        </a:rPr>
                        <a:t> prüfen</a:t>
                      </a:r>
                    </a:p>
                  </a:txBody>
                  <a:tcP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450850">
                <a:tc>
                  <a:txBody>
                    <a:bodyPr/>
                    <a:lstStyle/>
                    <a:p>
                      <a:pPr marL="0" marR="0" lvl="0" indent="0" algn="l"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000" b="1" i="0" u="none" strike="noStrike" cap="none" normalizeH="0" baseline="0" smtClean="0">
                          <a:ln>
                            <a:noFill/>
                          </a:ln>
                          <a:solidFill>
                            <a:schemeClr val="tx1"/>
                          </a:solidFill>
                          <a:effectLst/>
                          <a:latin typeface="Tahoma" pitchFamily="34" charset="0"/>
                        </a:rPr>
                        <a:t>where</a:t>
                      </a:r>
                      <a:r>
                        <a:rPr kumimoji="1" lang="de-DE" sz="2000" b="0" i="0" u="none" strike="noStrike" cap="none" normalizeH="0" baseline="0" smtClean="0">
                          <a:ln>
                            <a:noFill/>
                          </a:ln>
                          <a:solidFill>
                            <a:schemeClr val="tx1"/>
                          </a:solidFill>
                          <a:effectLst/>
                          <a:latin typeface="Tahoma" pitchFamily="34" charset="0"/>
                        </a:rPr>
                        <a:t> Note </a:t>
                      </a:r>
                      <a:r>
                        <a:rPr kumimoji="1" lang="de-DE" sz="2000" b="1" i="0" u="none" strike="noStrike" cap="none" normalizeH="0" baseline="0" smtClean="0">
                          <a:ln>
                            <a:noFill/>
                          </a:ln>
                          <a:solidFill>
                            <a:schemeClr val="tx1"/>
                          </a:solidFill>
                          <a:effectLst/>
                          <a:latin typeface="Tahoma" pitchFamily="34" charset="0"/>
                        </a:rPr>
                        <a:t>between</a:t>
                      </a:r>
                      <a:r>
                        <a:rPr kumimoji="1" lang="de-DE" sz="2000" b="0" i="0" u="none" strike="noStrike" cap="none" normalizeH="0" baseline="0" smtClean="0">
                          <a:ln>
                            <a:noFill/>
                          </a:ln>
                          <a:solidFill>
                            <a:schemeClr val="tx1"/>
                          </a:solidFill>
                          <a:effectLst/>
                          <a:latin typeface="Tahoma" pitchFamily="34" charset="0"/>
                        </a:rPr>
                        <a:t> 1 </a:t>
                      </a:r>
                      <a:r>
                        <a:rPr kumimoji="1" lang="de-DE" sz="2000" b="1" i="0" u="none" strike="noStrike" cap="none" normalizeH="0" baseline="0" smtClean="0">
                          <a:ln>
                            <a:noFill/>
                          </a:ln>
                          <a:solidFill>
                            <a:schemeClr val="tx1"/>
                          </a:solidFill>
                          <a:effectLst/>
                          <a:latin typeface="Tahoma" pitchFamily="34" charset="0"/>
                        </a:rPr>
                        <a:t>and</a:t>
                      </a:r>
                      <a:r>
                        <a:rPr kumimoji="1" lang="de-DE" sz="2000" b="0" i="0" u="none" strike="noStrike" cap="none" normalizeH="0" baseline="0" smtClean="0">
                          <a:ln>
                            <a:noFill/>
                          </a:ln>
                          <a:solidFill>
                            <a:schemeClr val="tx1"/>
                          </a:solidFill>
                          <a:effectLst/>
                          <a:latin typeface="Tahoma" pitchFamily="34" charset="0"/>
                        </a:rPr>
                        <a:t> 2</a:t>
                      </a:r>
                    </a:p>
                  </a:txBody>
                  <a:tcPr horzOverflow="overflow">
                    <a:lnL cap="flat">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l"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cap="flat">
                      <a:noFill/>
                    </a:lnR>
                    <a:lnT>
                      <a:noFill/>
                    </a:lnT>
                    <a:lnB cap="flat">
                      <a:noFill/>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nchor="ctr" anchorCtr="1"/>
          <a:lstStyle/>
          <a:p>
            <a:pPr algn="ctr"/>
            <a:r>
              <a:rPr lang="de-DE" smtClean="0"/>
              <a:t>Phantomprobleme</a:t>
            </a:r>
          </a:p>
        </p:txBody>
      </p:sp>
      <p:sp>
        <p:nvSpPr>
          <p:cNvPr id="50179" name="Rectangle 3"/>
          <p:cNvSpPr>
            <a:spLocks noGrp="1" noChangeArrowheads="1"/>
          </p:cNvSpPr>
          <p:nvPr>
            <p:ph type="body" idx="1"/>
          </p:nvPr>
        </p:nvSpPr>
        <p:spPr/>
        <p:txBody>
          <a:bodyPr/>
          <a:lstStyle/>
          <a:p>
            <a:pPr>
              <a:lnSpc>
                <a:spcPct val="150000"/>
              </a:lnSpc>
            </a:pPr>
            <a:r>
              <a:rPr lang="de-DE" smtClean="0"/>
              <a:t>Das Problem lässt sich dadurch lösen, dass man zusätzlich zu den Tupeln auch den Zugriffsweg, auf dem man zu den Objekten gelangt ist, sperrt</a:t>
            </a:r>
          </a:p>
          <a:p>
            <a:pPr>
              <a:lnSpc>
                <a:spcPct val="150000"/>
              </a:lnSpc>
            </a:pPr>
            <a:r>
              <a:rPr lang="de-DE" smtClean="0"/>
              <a:t>Wenn also ein Index für das Attribut </a:t>
            </a:r>
            <a:r>
              <a:rPr lang="de-DE" i="1" smtClean="0"/>
              <a:t>Note</a:t>
            </a:r>
            <a:r>
              <a:rPr lang="de-DE" smtClean="0"/>
              <a:t> existiert, würde der Indexbereich [1,2] für </a:t>
            </a:r>
            <a:r>
              <a:rPr lang="de-DE" i="1" smtClean="0"/>
              <a:t>T</a:t>
            </a:r>
            <a:r>
              <a:rPr lang="de-DE" i="1" baseline="-25000" smtClean="0"/>
              <a:t>1</a:t>
            </a:r>
            <a:r>
              <a:rPr lang="de-DE" baseline="-25000" smtClean="0"/>
              <a:t> </a:t>
            </a:r>
            <a:r>
              <a:rPr lang="de-DE" smtClean="0"/>
              <a:t>mit einer </a:t>
            </a:r>
            <a:r>
              <a:rPr lang="de-DE" i="1" smtClean="0"/>
              <a:t>S-Sperre</a:t>
            </a:r>
            <a:r>
              <a:rPr lang="de-DE" smtClean="0"/>
              <a:t> belegt</a:t>
            </a:r>
          </a:p>
          <a:p>
            <a:pPr>
              <a:lnSpc>
                <a:spcPct val="150000"/>
              </a:lnSpc>
            </a:pPr>
            <a:r>
              <a:rPr lang="de-DE" smtClean="0"/>
              <a:t>Wenn jetzt also Transaktion </a:t>
            </a:r>
            <a:r>
              <a:rPr lang="de-DE" i="1" smtClean="0"/>
              <a:t>T</a:t>
            </a:r>
            <a:r>
              <a:rPr lang="de-DE" i="1" baseline="-25000" smtClean="0"/>
              <a:t>2</a:t>
            </a:r>
            <a:r>
              <a:rPr lang="de-DE" smtClean="0"/>
              <a:t> versucht, das Tupel [29555, 5001, 2137, 1] in </a:t>
            </a:r>
            <a:r>
              <a:rPr lang="de-DE" i="1" smtClean="0"/>
              <a:t>prüfen</a:t>
            </a:r>
            <a:r>
              <a:rPr lang="de-DE" smtClean="0"/>
              <a:t> einzufügen, wird die TA blockiert</a:t>
            </a:r>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nchor="ctr" anchorCtr="1"/>
          <a:lstStyle/>
          <a:p>
            <a:pPr algn="ctr"/>
            <a:r>
              <a:rPr lang="de-DE" smtClean="0"/>
              <a:t>Zeitstempel-basierende Synchronisation</a:t>
            </a:r>
          </a:p>
        </p:txBody>
      </p:sp>
      <p:sp>
        <p:nvSpPr>
          <p:cNvPr id="51203" name="Rectangle 3"/>
          <p:cNvSpPr>
            <a:spLocks noGrp="1" noChangeArrowheads="1"/>
          </p:cNvSpPr>
          <p:nvPr>
            <p:ph type="body" idx="1"/>
          </p:nvPr>
        </p:nvSpPr>
        <p:spPr>
          <a:xfrm>
            <a:off x="0" y="1219200"/>
            <a:ext cx="9144000" cy="828675"/>
          </a:xfrm>
        </p:spPr>
        <p:txBody>
          <a:bodyPr/>
          <a:lstStyle/>
          <a:p>
            <a:pPr marL="0" indent="0">
              <a:buFont typeface="Webdings" pitchFamily="-106" charset="2"/>
              <a:buNone/>
            </a:pPr>
            <a:r>
              <a:rPr lang="de-DE" smtClean="0"/>
              <a:t>Jedem Datum A in der Datenbasis werden bei diesem Synchronisationsverfahren zwei Marken zugeordnet:</a:t>
            </a:r>
          </a:p>
          <a:p>
            <a:pPr marL="0" indent="0">
              <a:buFont typeface="Webdings" pitchFamily="-106" charset="2"/>
              <a:buAutoNum type="arabicPeriod"/>
            </a:pPr>
            <a:endParaRPr lang="de-DE" smtClean="0"/>
          </a:p>
        </p:txBody>
      </p:sp>
      <p:sp>
        <p:nvSpPr>
          <p:cNvPr id="51204" name="Text Box 4"/>
          <p:cNvSpPr txBox="1">
            <a:spLocks noChangeArrowheads="1"/>
          </p:cNvSpPr>
          <p:nvPr/>
        </p:nvSpPr>
        <p:spPr bwMode="auto">
          <a:xfrm>
            <a:off x="0" y="2057400"/>
            <a:ext cx="9144000" cy="822325"/>
          </a:xfrm>
          <a:prstGeom prst="rect">
            <a:avLst/>
          </a:prstGeom>
          <a:noFill/>
          <a:ln w="12700">
            <a:noFill/>
            <a:miter lim="800000"/>
            <a:headEnd/>
            <a:tailEnd/>
          </a:ln>
        </p:spPr>
        <p:txBody>
          <a:bodyPr>
            <a:spAutoFit/>
          </a:bodyPr>
          <a:lstStyle/>
          <a:p>
            <a:pPr marL="457200" indent="-457200" algn="l">
              <a:buFontTx/>
              <a:buAutoNum type="arabicPeriod"/>
            </a:pPr>
            <a:r>
              <a:rPr lang="de-DE" i="1">
                <a:latin typeface="Tahoma" pitchFamily="-106" charset="0"/>
              </a:rPr>
              <a:t>readTS(A):</a:t>
            </a:r>
          </a:p>
          <a:p>
            <a:pPr marL="457200" indent="-457200" algn="l">
              <a:buFontTx/>
              <a:buAutoNum type="arabicPeriod"/>
            </a:pPr>
            <a:r>
              <a:rPr lang="de-DE" i="1">
                <a:latin typeface="Tahoma" pitchFamily="-106" charset="0"/>
              </a:rPr>
              <a:t>writeTS(A):</a:t>
            </a:r>
          </a:p>
        </p:txBody>
      </p:sp>
      <p:sp>
        <p:nvSpPr>
          <p:cNvPr id="51205" name="Text Box 5"/>
          <p:cNvSpPr txBox="1">
            <a:spLocks noChangeArrowheads="1"/>
          </p:cNvSpPr>
          <p:nvPr/>
        </p:nvSpPr>
        <p:spPr bwMode="auto">
          <a:xfrm>
            <a:off x="0" y="2819400"/>
            <a:ext cx="9144000" cy="457200"/>
          </a:xfrm>
          <a:prstGeom prst="rect">
            <a:avLst/>
          </a:prstGeom>
          <a:noFill/>
          <a:ln w="12700">
            <a:noFill/>
            <a:miter lim="800000"/>
            <a:headEnd/>
            <a:tailEnd/>
          </a:ln>
        </p:spPr>
        <p:txBody>
          <a:bodyPr>
            <a:spAutoFit/>
          </a:bodyPr>
          <a:lstStyle/>
          <a:p>
            <a:pPr algn="l">
              <a:spcBef>
                <a:spcPct val="50000"/>
              </a:spcBef>
            </a:pPr>
            <a:r>
              <a:rPr lang="de-DE" b="1">
                <a:latin typeface="Tahoma" pitchFamily="-106" charset="0"/>
              </a:rPr>
              <a:t>Synchronisationsverfahren</a:t>
            </a:r>
          </a:p>
        </p:txBody>
      </p:sp>
      <p:sp>
        <p:nvSpPr>
          <p:cNvPr id="51206" name="Text Box 6"/>
          <p:cNvSpPr txBox="1">
            <a:spLocks noChangeArrowheads="1"/>
          </p:cNvSpPr>
          <p:nvPr/>
        </p:nvSpPr>
        <p:spPr bwMode="auto">
          <a:xfrm>
            <a:off x="0" y="3352800"/>
            <a:ext cx="9144000" cy="3378200"/>
          </a:xfrm>
          <a:prstGeom prst="rect">
            <a:avLst/>
          </a:prstGeom>
          <a:noFill/>
          <a:ln w="12700">
            <a:noFill/>
            <a:miter lim="800000"/>
            <a:headEnd/>
            <a:tailEnd/>
          </a:ln>
        </p:spPr>
        <p:txBody>
          <a:bodyPr>
            <a:spAutoFit/>
          </a:bodyPr>
          <a:lstStyle/>
          <a:p>
            <a:pPr algn="l">
              <a:spcBef>
                <a:spcPct val="50000"/>
              </a:spcBef>
              <a:buClr>
                <a:schemeClr val="accent2"/>
              </a:buClr>
              <a:buFont typeface="Webdings" pitchFamily="-106" charset="2"/>
              <a:buChar char="="/>
            </a:pPr>
            <a:r>
              <a:rPr lang="de-DE" i="1">
                <a:latin typeface="Tahoma" pitchFamily="-106" charset="0"/>
              </a:rPr>
              <a:t>T</a:t>
            </a:r>
            <a:r>
              <a:rPr lang="de-DE" i="1" baseline="-25000">
                <a:latin typeface="Tahoma" pitchFamily="-106" charset="0"/>
              </a:rPr>
              <a:t>i</a:t>
            </a:r>
            <a:r>
              <a:rPr lang="de-DE" i="1">
                <a:latin typeface="Tahoma" pitchFamily="-106" charset="0"/>
              </a:rPr>
              <a:t> </a:t>
            </a:r>
            <a:r>
              <a:rPr lang="de-DE">
                <a:latin typeface="Tahoma" pitchFamily="-106" charset="0"/>
              </a:rPr>
              <a:t>will </a:t>
            </a:r>
            <a:r>
              <a:rPr lang="de-DE" i="1">
                <a:latin typeface="Tahoma" pitchFamily="-106" charset="0"/>
              </a:rPr>
              <a:t>A</a:t>
            </a:r>
            <a:r>
              <a:rPr lang="de-DE">
                <a:latin typeface="Tahoma" pitchFamily="-106" charset="0"/>
              </a:rPr>
              <a:t> lesen, also </a:t>
            </a:r>
            <a:r>
              <a:rPr lang="de-DE" i="1">
                <a:latin typeface="Tahoma" pitchFamily="-106" charset="0"/>
              </a:rPr>
              <a:t>r</a:t>
            </a:r>
            <a:r>
              <a:rPr lang="de-DE" i="1" baseline="-25000">
                <a:latin typeface="Tahoma" pitchFamily="-106" charset="0"/>
              </a:rPr>
              <a:t>i</a:t>
            </a:r>
            <a:r>
              <a:rPr lang="de-DE" i="1">
                <a:latin typeface="Tahoma" pitchFamily="-106" charset="0"/>
              </a:rPr>
              <a:t>(A)</a:t>
            </a:r>
            <a:endParaRPr lang="de-DE">
              <a:latin typeface="Tahoma" pitchFamily="-106" charset="0"/>
            </a:endParaRPr>
          </a:p>
          <a:p>
            <a:pPr marL="673100" lvl="1" indent="-215900" algn="l">
              <a:spcBef>
                <a:spcPct val="50000"/>
              </a:spcBef>
              <a:buClr>
                <a:srgbClr val="FF0000"/>
              </a:buClr>
              <a:buFontTx/>
              <a:buChar char="-"/>
            </a:pPr>
            <a:r>
              <a:rPr lang="de-DE">
                <a:latin typeface="Tahoma" pitchFamily="-106" charset="0"/>
              </a:rPr>
              <a:t>Falls </a:t>
            </a:r>
            <a:r>
              <a:rPr lang="de-DE" i="1">
                <a:latin typeface="Tahoma" pitchFamily="-106" charset="0"/>
              </a:rPr>
              <a:t>TS(T</a:t>
            </a:r>
            <a:r>
              <a:rPr lang="de-DE" i="1" baseline="-25000">
                <a:latin typeface="Tahoma" pitchFamily="-106" charset="0"/>
              </a:rPr>
              <a:t>i</a:t>
            </a:r>
            <a:r>
              <a:rPr lang="de-DE" i="1">
                <a:latin typeface="Tahoma" pitchFamily="-106" charset="0"/>
              </a:rPr>
              <a:t>) &lt; writeTS(A) </a:t>
            </a:r>
            <a:r>
              <a:rPr lang="de-DE">
                <a:latin typeface="Tahoma" pitchFamily="-106" charset="0"/>
              </a:rPr>
              <a:t>gilt, haben wir ein Problem:</a:t>
            </a:r>
          </a:p>
          <a:p>
            <a:pPr marL="1143000" lvl="2" indent="-228600" algn="l">
              <a:buClr>
                <a:srgbClr val="0000FF"/>
              </a:buClr>
              <a:buFont typeface="Wingdings" pitchFamily="-106" charset="2"/>
              <a:buChar char="¬"/>
            </a:pPr>
            <a:r>
              <a:rPr lang="de-DE">
                <a:latin typeface="Tahoma" pitchFamily="-106" charset="0"/>
              </a:rPr>
              <a:t>Die Transaktion </a:t>
            </a:r>
            <a:r>
              <a:rPr lang="de-DE" i="1">
                <a:latin typeface="Tahoma" pitchFamily="-106" charset="0"/>
              </a:rPr>
              <a:t>T</a:t>
            </a:r>
            <a:r>
              <a:rPr lang="de-DE" i="1" baseline="-25000">
                <a:latin typeface="Tahoma" pitchFamily="-106" charset="0"/>
              </a:rPr>
              <a:t>i</a:t>
            </a:r>
            <a:r>
              <a:rPr lang="de-DE" i="1">
                <a:latin typeface="Tahoma" pitchFamily="-106" charset="0"/>
              </a:rPr>
              <a:t> </a:t>
            </a:r>
            <a:r>
              <a:rPr lang="de-DE">
                <a:latin typeface="Tahoma" pitchFamily="-106" charset="0"/>
              </a:rPr>
              <a:t>ist älter als eine andere Transaktion, die </a:t>
            </a:r>
            <a:r>
              <a:rPr lang="de-DE" i="1">
                <a:latin typeface="Tahoma" pitchFamily="-106" charset="0"/>
              </a:rPr>
              <a:t>A</a:t>
            </a:r>
            <a:r>
              <a:rPr lang="de-DE">
                <a:latin typeface="Tahoma" pitchFamily="-106" charset="0"/>
              </a:rPr>
              <a:t> schon geschrieben hat.</a:t>
            </a:r>
          </a:p>
          <a:p>
            <a:pPr marL="1143000" lvl="2" indent="-228600" algn="l">
              <a:buClr>
                <a:srgbClr val="0000FF"/>
              </a:buClr>
              <a:buFont typeface="Wingdings" pitchFamily="-106" charset="2"/>
              <a:buChar char="¬"/>
            </a:pPr>
            <a:r>
              <a:rPr lang="de-DE">
                <a:latin typeface="Tahoma" pitchFamily="-106" charset="0"/>
              </a:rPr>
              <a:t>Also muss </a:t>
            </a:r>
            <a:r>
              <a:rPr lang="de-DE" i="1">
                <a:latin typeface="Tahoma" pitchFamily="-106" charset="0"/>
              </a:rPr>
              <a:t>T</a:t>
            </a:r>
            <a:r>
              <a:rPr lang="de-DE" i="1" baseline="-25000">
                <a:latin typeface="Tahoma" pitchFamily="-106" charset="0"/>
              </a:rPr>
              <a:t>i</a:t>
            </a:r>
            <a:r>
              <a:rPr lang="de-DE">
                <a:latin typeface="Tahoma" pitchFamily="-106" charset="0"/>
              </a:rPr>
              <a:t> zurückgesetzt werden.</a:t>
            </a:r>
          </a:p>
          <a:p>
            <a:pPr marL="673100" lvl="1" indent="-215900" algn="l">
              <a:spcBef>
                <a:spcPct val="50000"/>
              </a:spcBef>
              <a:buClr>
                <a:srgbClr val="FF0000"/>
              </a:buClr>
              <a:buFontTx/>
              <a:buChar char="-"/>
            </a:pPr>
            <a:r>
              <a:rPr lang="de-DE">
                <a:latin typeface="Tahoma" pitchFamily="-106" charset="0"/>
              </a:rPr>
              <a:t>Anderenfalls, wenn also </a:t>
            </a:r>
            <a:r>
              <a:rPr lang="de-DE" i="1">
                <a:latin typeface="Tahoma" pitchFamily="-106" charset="0"/>
              </a:rPr>
              <a:t>TS(T</a:t>
            </a:r>
            <a:r>
              <a:rPr lang="de-DE" i="1" baseline="-25000">
                <a:latin typeface="Tahoma" pitchFamily="-106" charset="0"/>
              </a:rPr>
              <a:t>i</a:t>
            </a:r>
            <a:r>
              <a:rPr lang="de-DE" i="1">
                <a:latin typeface="Tahoma" pitchFamily="-106" charset="0"/>
              </a:rPr>
              <a:t>) </a:t>
            </a:r>
            <a:r>
              <a:rPr lang="de-DE" i="1">
                <a:latin typeface="Tahoma" pitchFamily="-106" charset="0"/>
                <a:sym typeface="Symbol" pitchFamily="-106" charset="2"/>
              </a:rPr>
              <a:t> writeTS(A) </a:t>
            </a:r>
            <a:r>
              <a:rPr lang="de-DE">
                <a:latin typeface="Tahoma" pitchFamily="-106" charset="0"/>
                <a:sym typeface="Symbol" pitchFamily="-106" charset="2"/>
              </a:rPr>
              <a:t>gilt, kann</a:t>
            </a:r>
            <a:r>
              <a:rPr lang="de-DE" i="1">
                <a:latin typeface="Tahoma" pitchFamily="-106" charset="0"/>
                <a:sym typeface="Symbol" pitchFamily="-106" charset="2"/>
              </a:rPr>
              <a:t> T</a:t>
            </a:r>
            <a:r>
              <a:rPr lang="de-DE" i="1" baseline="-25000">
                <a:latin typeface="Tahoma" pitchFamily="-106" charset="0"/>
                <a:sym typeface="Symbol" pitchFamily="-106" charset="2"/>
              </a:rPr>
              <a:t>i</a:t>
            </a:r>
            <a:r>
              <a:rPr lang="de-DE" i="1">
                <a:latin typeface="Tahoma" pitchFamily="-106" charset="0"/>
                <a:sym typeface="Symbol" pitchFamily="-106" charset="2"/>
              </a:rPr>
              <a:t> </a:t>
            </a:r>
            <a:r>
              <a:rPr lang="de-DE">
                <a:latin typeface="Tahoma" pitchFamily="-106" charset="0"/>
                <a:sym typeface="Symbol" pitchFamily="-106" charset="2"/>
              </a:rPr>
              <a:t>ihre Leseoperation durchführen und die Marke </a:t>
            </a:r>
            <a:r>
              <a:rPr lang="de-DE" i="1">
                <a:latin typeface="Tahoma" pitchFamily="-106" charset="0"/>
                <a:sym typeface="Symbol" pitchFamily="-106" charset="2"/>
              </a:rPr>
              <a:t>readTS(A)</a:t>
            </a:r>
            <a:r>
              <a:rPr lang="de-DE">
                <a:latin typeface="Tahoma" pitchFamily="-106" charset="0"/>
                <a:sym typeface="Symbol" pitchFamily="-106" charset="2"/>
              </a:rPr>
              <a:t> wird auf </a:t>
            </a:r>
            <a:r>
              <a:rPr lang="de-DE" i="1">
                <a:latin typeface="Tahoma" pitchFamily="-106" charset="0"/>
                <a:sym typeface="Symbol" pitchFamily="-106" charset="2"/>
              </a:rPr>
              <a:t>max(TS(T</a:t>
            </a:r>
            <a:r>
              <a:rPr lang="de-DE" i="1" baseline="-25000">
                <a:latin typeface="Tahoma" pitchFamily="-106" charset="0"/>
                <a:sym typeface="Symbol" pitchFamily="-106" charset="2"/>
              </a:rPr>
              <a:t>i</a:t>
            </a:r>
            <a:r>
              <a:rPr lang="de-DE" i="1">
                <a:latin typeface="Tahoma" pitchFamily="-106" charset="0"/>
                <a:sym typeface="Symbol" pitchFamily="-106" charset="2"/>
              </a:rPr>
              <a:t>)</a:t>
            </a:r>
            <a:r>
              <a:rPr lang="de-DE">
                <a:latin typeface="Tahoma" pitchFamily="-106" charset="0"/>
                <a:sym typeface="Symbol" pitchFamily="-106" charset="2"/>
              </a:rPr>
              <a:t>, </a:t>
            </a:r>
            <a:r>
              <a:rPr lang="de-DE" i="1">
                <a:latin typeface="Tahoma" pitchFamily="-106" charset="0"/>
                <a:sym typeface="Symbol" pitchFamily="-106" charset="2"/>
              </a:rPr>
              <a:t>readTS(A))</a:t>
            </a:r>
            <a:r>
              <a:rPr lang="de-DE">
                <a:latin typeface="Tahoma" pitchFamily="-106" charset="0"/>
                <a:sym typeface="Symbol" pitchFamily="-106" charset="2"/>
              </a:rPr>
              <a:t> gesetzt.</a:t>
            </a:r>
            <a:endParaRPr lang="de-DE">
              <a:latin typeface="Tahoma" pitchFamily="-106" charset="0"/>
            </a:endParaRPr>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nchor="ctr" anchorCtr="1"/>
          <a:lstStyle/>
          <a:p>
            <a:pPr algn="ctr"/>
            <a:r>
              <a:rPr lang="de-DE" smtClean="0"/>
              <a:t>Zeitstempel-basierende Synchronisation</a:t>
            </a:r>
          </a:p>
        </p:txBody>
      </p:sp>
      <p:sp>
        <p:nvSpPr>
          <p:cNvPr id="52227" name="Text Box 5"/>
          <p:cNvSpPr txBox="1">
            <a:spLocks noChangeArrowheads="1"/>
          </p:cNvSpPr>
          <p:nvPr/>
        </p:nvSpPr>
        <p:spPr bwMode="auto">
          <a:xfrm>
            <a:off x="0" y="1295400"/>
            <a:ext cx="9144000" cy="457200"/>
          </a:xfrm>
          <a:prstGeom prst="rect">
            <a:avLst/>
          </a:prstGeom>
          <a:noFill/>
          <a:ln w="12700">
            <a:noFill/>
            <a:miter lim="800000"/>
            <a:headEnd/>
            <a:tailEnd/>
          </a:ln>
        </p:spPr>
        <p:txBody>
          <a:bodyPr>
            <a:spAutoFit/>
          </a:bodyPr>
          <a:lstStyle/>
          <a:p>
            <a:pPr algn="l">
              <a:spcBef>
                <a:spcPct val="50000"/>
              </a:spcBef>
            </a:pPr>
            <a:r>
              <a:rPr lang="de-DE" b="1">
                <a:latin typeface="Tahoma" pitchFamily="-106" charset="0"/>
              </a:rPr>
              <a:t>Synchronisationsverfahren</a:t>
            </a:r>
          </a:p>
        </p:txBody>
      </p:sp>
      <p:sp>
        <p:nvSpPr>
          <p:cNvPr id="52228" name="Text Box 6"/>
          <p:cNvSpPr txBox="1">
            <a:spLocks noChangeArrowheads="1"/>
          </p:cNvSpPr>
          <p:nvPr/>
        </p:nvSpPr>
        <p:spPr bwMode="auto">
          <a:xfrm>
            <a:off x="0" y="1816100"/>
            <a:ext cx="9144000" cy="5021263"/>
          </a:xfrm>
          <a:prstGeom prst="rect">
            <a:avLst/>
          </a:prstGeom>
          <a:noFill/>
          <a:ln w="12700">
            <a:noFill/>
            <a:miter lim="800000"/>
            <a:headEnd/>
            <a:tailEnd/>
          </a:ln>
        </p:spPr>
        <p:txBody>
          <a:bodyPr>
            <a:spAutoFit/>
          </a:bodyPr>
          <a:lstStyle/>
          <a:p>
            <a:pPr algn="l">
              <a:spcBef>
                <a:spcPct val="50000"/>
              </a:spcBef>
              <a:buClr>
                <a:schemeClr val="accent2"/>
              </a:buClr>
              <a:buFont typeface="Webdings" pitchFamily="-106" charset="2"/>
              <a:buChar char="="/>
            </a:pPr>
            <a:r>
              <a:rPr lang="de-DE" i="1">
                <a:solidFill>
                  <a:srgbClr val="CC0099"/>
                </a:solidFill>
                <a:latin typeface="Tahoma" pitchFamily="-106" charset="0"/>
              </a:rPr>
              <a:t>T</a:t>
            </a:r>
            <a:r>
              <a:rPr lang="de-DE" i="1" baseline="-25000">
                <a:solidFill>
                  <a:srgbClr val="CC0099"/>
                </a:solidFill>
                <a:latin typeface="Tahoma" pitchFamily="-106" charset="0"/>
              </a:rPr>
              <a:t>i</a:t>
            </a:r>
            <a:r>
              <a:rPr lang="de-DE" i="1">
                <a:solidFill>
                  <a:srgbClr val="CC0099"/>
                </a:solidFill>
                <a:latin typeface="Tahoma" pitchFamily="-106" charset="0"/>
              </a:rPr>
              <a:t> </a:t>
            </a:r>
            <a:r>
              <a:rPr lang="de-DE">
                <a:latin typeface="Tahoma" pitchFamily="-106" charset="0"/>
              </a:rPr>
              <a:t>will </a:t>
            </a:r>
            <a:r>
              <a:rPr lang="de-DE" i="1">
                <a:solidFill>
                  <a:srgbClr val="CC0099"/>
                </a:solidFill>
                <a:latin typeface="Tahoma" pitchFamily="-106" charset="0"/>
              </a:rPr>
              <a:t>A</a:t>
            </a:r>
            <a:r>
              <a:rPr lang="de-DE">
                <a:latin typeface="Tahoma" pitchFamily="-106" charset="0"/>
              </a:rPr>
              <a:t> schreiben, also </a:t>
            </a:r>
            <a:r>
              <a:rPr lang="de-DE" i="1">
                <a:solidFill>
                  <a:srgbClr val="CC0099"/>
                </a:solidFill>
                <a:latin typeface="Tahoma" pitchFamily="-106" charset="0"/>
              </a:rPr>
              <a:t>w</a:t>
            </a:r>
            <a:r>
              <a:rPr lang="de-DE" i="1" baseline="-25000">
                <a:solidFill>
                  <a:srgbClr val="CC0099"/>
                </a:solidFill>
                <a:latin typeface="Tahoma" pitchFamily="-106" charset="0"/>
              </a:rPr>
              <a:t>i</a:t>
            </a:r>
            <a:r>
              <a:rPr lang="de-DE" i="1">
                <a:solidFill>
                  <a:srgbClr val="CC0099"/>
                </a:solidFill>
                <a:latin typeface="Tahoma" pitchFamily="-106" charset="0"/>
              </a:rPr>
              <a:t>(A)</a:t>
            </a:r>
            <a:endParaRPr lang="de-DE">
              <a:solidFill>
                <a:srgbClr val="CC0099"/>
              </a:solidFill>
              <a:latin typeface="Tahoma" pitchFamily="-106" charset="0"/>
            </a:endParaRPr>
          </a:p>
          <a:p>
            <a:pPr marL="673100" lvl="1" indent="-215900" algn="l">
              <a:spcBef>
                <a:spcPct val="50000"/>
              </a:spcBef>
              <a:buClr>
                <a:srgbClr val="FF0000"/>
              </a:buClr>
              <a:buFontTx/>
              <a:buChar char="-"/>
            </a:pPr>
            <a:r>
              <a:rPr lang="de-DE">
                <a:latin typeface="Tahoma" pitchFamily="-106" charset="0"/>
              </a:rPr>
              <a:t>Falls </a:t>
            </a:r>
            <a:r>
              <a:rPr lang="de-DE" i="1">
                <a:solidFill>
                  <a:srgbClr val="CC0099"/>
                </a:solidFill>
                <a:latin typeface="Tahoma" pitchFamily="-106" charset="0"/>
              </a:rPr>
              <a:t>TS(T</a:t>
            </a:r>
            <a:r>
              <a:rPr lang="de-DE" i="1" baseline="-25000">
                <a:solidFill>
                  <a:srgbClr val="CC0099"/>
                </a:solidFill>
                <a:latin typeface="Tahoma" pitchFamily="-106" charset="0"/>
              </a:rPr>
              <a:t>i</a:t>
            </a:r>
            <a:r>
              <a:rPr lang="de-DE" i="1">
                <a:solidFill>
                  <a:srgbClr val="CC0099"/>
                </a:solidFill>
                <a:latin typeface="Tahoma" pitchFamily="-106" charset="0"/>
              </a:rPr>
              <a:t>) &lt; readTS(A)</a:t>
            </a:r>
            <a:r>
              <a:rPr lang="de-DE" i="1">
                <a:latin typeface="Tahoma" pitchFamily="-106" charset="0"/>
              </a:rPr>
              <a:t> </a:t>
            </a:r>
            <a:r>
              <a:rPr lang="de-DE">
                <a:latin typeface="Tahoma" pitchFamily="-106" charset="0"/>
              </a:rPr>
              <a:t>gilt, gab es eine jüngere Lesetransaktion, die den neuen Wert von </a:t>
            </a:r>
            <a:r>
              <a:rPr lang="de-DE" i="1">
                <a:solidFill>
                  <a:srgbClr val="CC0099"/>
                </a:solidFill>
                <a:latin typeface="Tahoma" pitchFamily="-106" charset="0"/>
              </a:rPr>
              <a:t>A</a:t>
            </a:r>
            <a:r>
              <a:rPr lang="de-DE">
                <a:latin typeface="Tahoma" pitchFamily="-106" charset="0"/>
              </a:rPr>
              <a:t>, den </a:t>
            </a:r>
            <a:r>
              <a:rPr lang="de-DE" i="1">
                <a:solidFill>
                  <a:srgbClr val="CC0099"/>
                </a:solidFill>
                <a:latin typeface="Tahoma" pitchFamily="-106" charset="0"/>
              </a:rPr>
              <a:t>T</a:t>
            </a:r>
            <a:r>
              <a:rPr lang="de-DE" i="1" baseline="-25000">
                <a:solidFill>
                  <a:srgbClr val="CC0099"/>
                </a:solidFill>
                <a:latin typeface="Tahoma" pitchFamily="-106" charset="0"/>
              </a:rPr>
              <a:t>i</a:t>
            </a:r>
            <a:r>
              <a:rPr lang="de-DE">
                <a:latin typeface="Tahoma" pitchFamily="-106" charset="0"/>
              </a:rPr>
              <a:t> gerade beabsichtigt zu schreiben, hätte lesen müssen. Also muss </a:t>
            </a:r>
            <a:r>
              <a:rPr lang="de-DE" i="1">
                <a:solidFill>
                  <a:srgbClr val="CC0099"/>
                </a:solidFill>
                <a:latin typeface="Tahoma" pitchFamily="-106" charset="0"/>
              </a:rPr>
              <a:t>T</a:t>
            </a:r>
            <a:r>
              <a:rPr lang="de-DE" i="1" baseline="-25000">
                <a:solidFill>
                  <a:srgbClr val="CC0099"/>
                </a:solidFill>
                <a:latin typeface="Tahoma" pitchFamily="-106" charset="0"/>
              </a:rPr>
              <a:t>i</a:t>
            </a:r>
            <a:r>
              <a:rPr lang="de-DE">
                <a:latin typeface="Tahoma" pitchFamily="-106" charset="0"/>
              </a:rPr>
              <a:t> zurückgesetzt werden.</a:t>
            </a:r>
          </a:p>
          <a:p>
            <a:pPr marL="673100" lvl="1" indent="-215900" algn="l">
              <a:spcBef>
                <a:spcPct val="50000"/>
              </a:spcBef>
              <a:buClr>
                <a:srgbClr val="FF0000"/>
              </a:buClr>
              <a:buFontTx/>
              <a:buChar char="-"/>
            </a:pPr>
            <a:r>
              <a:rPr lang="de-DE">
                <a:latin typeface="Tahoma" pitchFamily="-106" charset="0"/>
              </a:rPr>
              <a:t>Falls </a:t>
            </a:r>
            <a:r>
              <a:rPr lang="de-DE" i="1">
                <a:solidFill>
                  <a:srgbClr val="CC0099"/>
                </a:solidFill>
                <a:latin typeface="Tahoma" pitchFamily="-106" charset="0"/>
              </a:rPr>
              <a:t>TS(T</a:t>
            </a:r>
            <a:r>
              <a:rPr lang="de-DE" i="1" baseline="-25000">
                <a:solidFill>
                  <a:srgbClr val="CC0099"/>
                </a:solidFill>
                <a:latin typeface="Tahoma" pitchFamily="-106" charset="0"/>
              </a:rPr>
              <a:t>i</a:t>
            </a:r>
            <a:r>
              <a:rPr lang="de-DE" i="1">
                <a:solidFill>
                  <a:srgbClr val="CC0099"/>
                </a:solidFill>
                <a:latin typeface="Tahoma" pitchFamily="-106" charset="0"/>
              </a:rPr>
              <a:t>) </a:t>
            </a:r>
            <a:r>
              <a:rPr lang="de-DE" i="1">
                <a:solidFill>
                  <a:srgbClr val="CC0099"/>
                </a:solidFill>
                <a:latin typeface="Tahoma" pitchFamily="-106" charset="0"/>
                <a:sym typeface="Symbol" pitchFamily="-106" charset="2"/>
              </a:rPr>
              <a:t>&lt; writeTS(A)</a:t>
            </a:r>
            <a:r>
              <a:rPr lang="de-DE" i="1">
                <a:latin typeface="Tahoma" pitchFamily="-106" charset="0"/>
                <a:sym typeface="Symbol" pitchFamily="-106" charset="2"/>
              </a:rPr>
              <a:t> </a:t>
            </a:r>
            <a:r>
              <a:rPr lang="de-DE">
                <a:latin typeface="Tahoma" pitchFamily="-106" charset="0"/>
                <a:sym typeface="Symbol" pitchFamily="-106" charset="2"/>
              </a:rPr>
              <a:t>gilt, gab es eine jüngere Schreibtransaktion. D.h. </a:t>
            </a:r>
            <a:r>
              <a:rPr lang="de-DE" i="1">
                <a:solidFill>
                  <a:srgbClr val="CC0099"/>
                </a:solidFill>
                <a:latin typeface="Tahoma" pitchFamily="-106" charset="0"/>
                <a:sym typeface="Symbol" pitchFamily="-106" charset="2"/>
              </a:rPr>
              <a:t>T</a:t>
            </a:r>
            <a:r>
              <a:rPr lang="de-DE" i="1" baseline="-25000">
                <a:solidFill>
                  <a:srgbClr val="CC0099"/>
                </a:solidFill>
                <a:latin typeface="Tahoma" pitchFamily="-106" charset="0"/>
                <a:sym typeface="Symbol" pitchFamily="-106" charset="2"/>
              </a:rPr>
              <a:t>i</a:t>
            </a:r>
            <a:r>
              <a:rPr lang="de-DE">
                <a:latin typeface="Tahoma" pitchFamily="-106" charset="0"/>
                <a:sym typeface="Symbol" pitchFamily="-106" charset="2"/>
              </a:rPr>
              <a:t> beabsichtigt einen Wert einer jüngeren Transaktion zu überschreiben. Das muss natürlich verhindert werden, so dass </a:t>
            </a:r>
            <a:r>
              <a:rPr lang="de-DE" i="1">
                <a:solidFill>
                  <a:srgbClr val="CC0099"/>
                </a:solidFill>
                <a:latin typeface="Tahoma" pitchFamily="-106" charset="0"/>
                <a:sym typeface="Symbol" pitchFamily="-106" charset="2"/>
              </a:rPr>
              <a:t>T</a:t>
            </a:r>
            <a:r>
              <a:rPr lang="de-DE" i="1" baseline="-25000">
                <a:solidFill>
                  <a:srgbClr val="CC0099"/>
                </a:solidFill>
                <a:latin typeface="Tahoma" pitchFamily="-106" charset="0"/>
                <a:sym typeface="Symbol" pitchFamily="-106" charset="2"/>
              </a:rPr>
              <a:t>i</a:t>
            </a:r>
            <a:r>
              <a:rPr lang="de-DE">
                <a:latin typeface="Tahoma" pitchFamily="-106" charset="0"/>
                <a:sym typeface="Symbol" pitchFamily="-106" charset="2"/>
              </a:rPr>
              <a:t> auch in diesem Fall zurückgesetzt werden muss.</a:t>
            </a:r>
          </a:p>
          <a:p>
            <a:pPr marL="673100" lvl="1" indent="-215900" algn="l">
              <a:spcBef>
                <a:spcPct val="50000"/>
              </a:spcBef>
              <a:buClr>
                <a:srgbClr val="FF0000"/>
              </a:buClr>
              <a:buFontTx/>
              <a:buChar char="-"/>
            </a:pPr>
            <a:r>
              <a:rPr lang="de-DE">
                <a:latin typeface="Tahoma" pitchFamily="-106" charset="0"/>
                <a:sym typeface="Symbol" pitchFamily="-106" charset="2"/>
              </a:rPr>
              <a:t>Anderenfalls darf </a:t>
            </a:r>
            <a:r>
              <a:rPr lang="de-DE" i="1">
                <a:solidFill>
                  <a:srgbClr val="CC0099"/>
                </a:solidFill>
                <a:latin typeface="Tahoma" pitchFamily="-106" charset="0"/>
                <a:sym typeface="Symbol" pitchFamily="-106" charset="2"/>
              </a:rPr>
              <a:t>T</a:t>
            </a:r>
            <a:r>
              <a:rPr lang="de-DE" i="1" baseline="-25000">
                <a:solidFill>
                  <a:srgbClr val="CC0099"/>
                </a:solidFill>
                <a:latin typeface="Tahoma" pitchFamily="-106" charset="0"/>
                <a:sym typeface="Symbol" pitchFamily="-106" charset="2"/>
              </a:rPr>
              <a:t>i</a:t>
            </a:r>
            <a:r>
              <a:rPr lang="de-DE">
                <a:latin typeface="Tahoma" pitchFamily="-106" charset="0"/>
                <a:sym typeface="Symbol" pitchFamily="-106" charset="2"/>
              </a:rPr>
              <a:t> das Datum </a:t>
            </a:r>
            <a:r>
              <a:rPr lang="de-DE" i="1">
                <a:solidFill>
                  <a:srgbClr val="CC0099"/>
                </a:solidFill>
                <a:latin typeface="Tahoma" pitchFamily="-106" charset="0"/>
                <a:sym typeface="Symbol" pitchFamily="-106" charset="2"/>
              </a:rPr>
              <a:t>A</a:t>
            </a:r>
            <a:r>
              <a:rPr lang="de-DE">
                <a:latin typeface="Tahoma" pitchFamily="-106" charset="0"/>
                <a:sym typeface="Symbol" pitchFamily="-106" charset="2"/>
              </a:rPr>
              <a:t> schreiben und die Marke </a:t>
            </a:r>
            <a:r>
              <a:rPr lang="de-DE" i="1">
                <a:solidFill>
                  <a:srgbClr val="CC0099"/>
                </a:solidFill>
                <a:latin typeface="Tahoma" pitchFamily="-106" charset="0"/>
                <a:sym typeface="Symbol" pitchFamily="-106" charset="2"/>
              </a:rPr>
              <a:t>writeTS(A)</a:t>
            </a:r>
            <a:r>
              <a:rPr lang="de-DE">
                <a:latin typeface="Tahoma" pitchFamily="-106" charset="0"/>
                <a:sym typeface="Symbol" pitchFamily="-106" charset="2"/>
              </a:rPr>
              <a:t> wird auf </a:t>
            </a:r>
            <a:r>
              <a:rPr lang="de-DE" i="1">
                <a:solidFill>
                  <a:srgbClr val="CC0099"/>
                </a:solidFill>
                <a:latin typeface="Tahoma" pitchFamily="-106" charset="0"/>
                <a:sym typeface="Symbol" pitchFamily="-106" charset="2"/>
              </a:rPr>
              <a:t>TS(T</a:t>
            </a:r>
            <a:r>
              <a:rPr lang="de-DE" i="1" baseline="-25000">
                <a:solidFill>
                  <a:srgbClr val="CC0099"/>
                </a:solidFill>
                <a:latin typeface="Tahoma" pitchFamily="-106" charset="0"/>
                <a:sym typeface="Symbol" pitchFamily="-106" charset="2"/>
              </a:rPr>
              <a:t>i</a:t>
            </a:r>
            <a:r>
              <a:rPr lang="de-DE" i="1">
                <a:solidFill>
                  <a:srgbClr val="CC0099"/>
                </a:solidFill>
                <a:latin typeface="Tahoma" pitchFamily="-106" charset="0"/>
                <a:sym typeface="Symbol" pitchFamily="-106" charset="2"/>
              </a:rPr>
              <a:t>)</a:t>
            </a:r>
            <a:r>
              <a:rPr lang="de-DE">
                <a:latin typeface="Tahoma" pitchFamily="-106" charset="0"/>
                <a:sym typeface="Symbol" pitchFamily="-106" charset="2"/>
              </a:rPr>
              <a:t> gesetzt.</a:t>
            </a:r>
            <a:endParaRPr lang="de-DE">
              <a:latin typeface="Tahoma" pitchFamily="-106" charset="0"/>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026"/>
          <p:cNvSpPr>
            <a:spLocks noGrp="1" noChangeArrowheads="1"/>
          </p:cNvSpPr>
          <p:nvPr>
            <p:ph type="title"/>
          </p:nvPr>
        </p:nvSpPr>
        <p:spPr>
          <a:xfrm>
            <a:off x="0" y="0"/>
            <a:ext cx="9144000" cy="609600"/>
          </a:xfrm>
        </p:spPr>
        <p:txBody>
          <a:bodyPr/>
          <a:lstStyle/>
          <a:p>
            <a:pPr algn="ctr"/>
            <a:r>
              <a:rPr lang="de-DE" sz="3200" smtClean="0"/>
              <a:t>Serialisierbarkeit</a:t>
            </a:r>
          </a:p>
        </p:txBody>
      </p:sp>
      <p:sp>
        <p:nvSpPr>
          <p:cNvPr id="10243" name="Rectangle 1027"/>
          <p:cNvSpPr>
            <a:spLocks noGrp="1" noChangeArrowheads="1"/>
          </p:cNvSpPr>
          <p:nvPr>
            <p:ph type="body" idx="1"/>
          </p:nvPr>
        </p:nvSpPr>
        <p:spPr>
          <a:xfrm>
            <a:off x="0" y="838200"/>
            <a:ext cx="9144000" cy="1371600"/>
          </a:xfrm>
        </p:spPr>
        <p:txBody>
          <a:bodyPr/>
          <a:lstStyle/>
          <a:p>
            <a:r>
              <a:rPr lang="de-DE" smtClean="0"/>
              <a:t>Historie ist „äquivalent“ zu einer seriellen Historie</a:t>
            </a:r>
          </a:p>
          <a:p>
            <a:r>
              <a:rPr lang="de-DE" smtClean="0"/>
              <a:t>dennoch parallele (verzahnte) Ausführung möglich</a:t>
            </a:r>
          </a:p>
          <a:p>
            <a:pPr>
              <a:spcBef>
                <a:spcPct val="50000"/>
              </a:spcBef>
              <a:buFont typeface="Webdings" pitchFamily="-106" charset="2"/>
              <a:buNone/>
            </a:pPr>
            <a:r>
              <a:rPr lang="de-DE" b="1" smtClean="0"/>
              <a:t>Serialisierbare Historie von</a:t>
            </a:r>
            <a:r>
              <a:rPr lang="de-DE" smtClean="0"/>
              <a:t> T</a:t>
            </a:r>
            <a:r>
              <a:rPr lang="de-DE" baseline="-25000" smtClean="0"/>
              <a:t>1</a:t>
            </a:r>
            <a:r>
              <a:rPr lang="de-DE" smtClean="0"/>
              <a:t> </a:t>
            </a:r>
            <a:r>
              <a:rPr lang="de-DE" b="1" smtClean="0"/>
              <a:t>und</a:t>
            </a:r>
            <a:r>
              <a:rPr lang="de-DE" smtClean="0"/>
              <a:t> T</a:t>
            </a:r>
            <a:r>
              <a:rPr lang="de-DE" baseline="-25000" smtClean="0"/>
              <a:t>2</a:t>
            </a:r>
            <a:endParaRPr lang="de-DE" smtClean="0"/>
          </a:p>
        </p:txBody>
      </p:sp>
      <p:graphicFrame>
        <p:nvGraphicFramePr>
          <p:cNvPr id="70876" name="Group 1244"/>
          <p:cNvGraphicFramePr>
            <a:graphicFrameLocks noGrp="1"/>
          </p:cNvGraphicFramePr>
          <p:nvPr/>
        </p:nvGraphicFramePr>
        <p:xfrm>
          <a:off x="2209800" y="2286000"/>
          <a:ext cx="4724400" cy="4398264"/>
        </p:xfrm>
        <a:graphic>
          <a:graphicData uri="http://schemas.openxmlformats.org/drawingml/2006/table">
            <a:tbl>
              <a:tblPr/>
              <a:tblGrid>
                <a:gridCol w="885825"/>
                <a:gridCol w="1889125"/>
                <a:gridCol w="1949450"/>
              </a:tblGrid>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Schritt</a:t>
                      </a:r>
                    </a:p>
                  </a:txBody>
                  <a:tcPr anchor="ctr" horzOverflow="overflow">
                    <a:lnL cap="flat">
                      <a:noFill/>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T</a:t>
                      </a:r>
                      <a:r>
                        <a:rPr kumimoji="1" lang="de-DE" sz="1800" b="0" i="0" u="none" strike="noStrike" cap="none" normalizeH="0" baseline="-25000" smtClean="0">
                          <a:ln>
                            <a:noFill/>
                          </a:ln>
                          <a:solidFill>
                            <a:schemeClr val="tx1"/>
                          </a:solidFill>
                          <a:effectLst/>
                          <a:latin typeface="Tahoma" pitchFamily="34" charset="0"/>
                        </a:rPr>
                        <a:t>1</a:t>
                      </a: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T</a:t>
                      </a:r>
                      <a:r>
                        <a:rPr kumimoji="1" lang="de-DE" sz="1800" b="0" i="0" u="none" strike="noStrike" cap="none" normalizeH="0" baseline="-25000" smtClean="0">
                          <a:ln>
                            <a:noFill/>
                          </a:ln>
                          <a:solidFill>
                            <a:schemeClr val="tx1"/>
                          </a:solidFill>
                          <a:effectLst/>
                          <a:latin typeface="Tahoma" pitchFamily="34" charset="0"/>
                        </a:rPr>
                        <a:t>2</a:t>
                      </a: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1.</a:t>
                      </a:r>
                    </a:p>
                  </a:txBody>
                  <a:tcPr anchor="ct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1" i="0" u="none" strike="noStrike" cap="none" normalizeH="0" baseline="0" smtClean="0">
                          <a:ln>
                            <a:noFill/>
                          </a:ln>
                          <a:solidFill>
                            <a:schemeClr val="tx1"/>
                          </a:solidFill>
                          <a:effectLst/>
                          <a:latin typeface="Tahoma" pitchFamily="34" charset="0"/>
                        </a:rPr>
                        <a:t>BOT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2.</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read(</a:t>
                      </a:r>
                      <a:r>
                        <a:rPr kumimoji="1" lang="de-DE" sz="1800" b="0" i="1" u="none" strike="noStrike" cap="none" normalizeH="0" baseline="0" smtClean="0">
                          <a:ln>
                            <a:noFill/>
                          </a:ln>
                          <a:solidFill>
                            <a:schemeClr val="tx1"/>
                          </a:solidFill>
                          <a:effectLst/>
                          <a:latin typeface="Tahoma" pitchFamily="34" charset="0"/>
                        </a:rPr>
                        <a:t>A</a:t>
                      </a:r>
                      <a:r>
                        <a:rPr kumimoji="1" lang="de-DE" sz="18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3.</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1" i="0" u="none" strike="noStrike" cap="none" normalizeH="0" baseline="0" smtClean="0">
                          <a:ln>
                            <a:noFill/>
                          </a:ln>
                          <a:solidFill>
                            <a:schemeClr val="tx1"/>
                          </a:solidFill>
                          <a:effectLst/>
                          <a:latin typeface="Tahoma" pitchFamily="34" charset="0"/>
                        </a:rPr>
                        <a:t>BOT</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4.</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read(</a:t>
                      </a:r>
                      <a:r>
                        <a:rPr kumimoji="1" lang="de-DE" sz="1800" b="0" i="1" u="none" strike="noStrike" cap="none" normalizeH="0" baseline="0" smtClean="0">
                          <a:ln>
                            <a:noFill/>
                          </a:ln>
                          <a:solidFill>
                            <a:schemeClr val="tx1"/>
                          </a:solidFill>
                          <a:effectLst/>
                          <a:latin typeface="Tahoma" pitchFamily="34" charset="0"/>
                        </a:rPr>
                        <a:t>C</a:t>
                      </a:r>
                      <a:r>
                        <a:rPr kumimoji="1" lang="de-DE" sz="1800" b="0" i="0" u="none" strike="noStrike" cap="none" normalizeH="0" baseline="0" smtClean="0">
                          <a:ln>
                            <a:noFill/>
                          </a:ln>
                          <a:solidFill>
                            <a:schemeClr val="tx1"/>
                          </a:solidFill>
                          <a:effectLst/>
                          <a:latin typeface="Tahoma" pitchFamily="34" charset="0"/>
                        </a:rPr>
                        <a:t>) </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5.</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write(</a:t>
                      </a:r>
                      <a:r>
                        <a:rPr kumimoji="1" lang="de-DE" sz="1800" b="0" i="1" u="none" strike="noStrike" cap="none" normalizeH="0" baseline="0" smtClean="0">
                          <a:ln>
                            <a:noFill/>
                          </a:ln>
                          <a:solidFill>
                            <a:schemeClr val="tx1"/>
                          </a:solidFill>
                          <a:effectLst/>
                          <a:latin typeface="Tahoma" pitchFamily="34" charset="0"/>
                        </a:rPr>
                        <a:t>A</a:t>
                      </a:r>
                      <a:r>
                        <a:rPr kumimoji="1" lang="de-DE" sz="18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3337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6.</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write(</a:t>
                      </a:r>
                      <a:r>
                        <a:rPr kumimoji="1" lang="de-DE" sz="1800" b="0" i="1" u="none" strike="noStrike" cap="none" normalizeH="0" baseline="0" smtClean="0">
                          <a:ln>
                            <a:noFill/>
                          </a:ln>
                          <a:solidFill>
                            <a:schemeClr val="tx1"/>
                          </a:solidFill>
                          <a:effectLst/>
                          <a:latin typeface="Tahoma" pitchFamily="34" charset="0"/>
                        </a:rPr>
                        <a:t>C</a:t>
                      </a:r>
                      <a:r>
                        <a:rPr kumimoji="1" lang="de-DE" sz="1800" b="0" i="0" u="none" strike="noStrike" cap="none" normalizeH="0" baseline="0" smtClean="0">
                          <a:ln>
                            <a:noFill/>
                          </a:ln>
                          <a:solidFill>
                            <a:schemeClr val="tx1"/>
                          </a:solidFill>
                          <a:effectLst/>
                          <a:latin typeface="Tahoma" pitchFamily="34" charset="0"/>
                        </a:rPr>
                        <a:t>) </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7.</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read(</a:t>
                      </a:r>
                      <a:r>
                        <a:rPr kumimoji="1" lang="de-DE" sz="1800" b="0" i="1" u="none" strike="noStrike" cap="none" normalizeH="0" baseline="0" smtClean="0">
                          <a:ln>
                            <a:noFill/>
                          </a:ln>
                          <a:solidFill>
                            <a:schemeClr val="tx1"/>
                          </a:solidFill>
                          <a:effectLst/>
                          <a:latin typeface="Tahoma" pitchFamily="34" charset="0"/>
                        </a:rPr>
                        <a:t>B</a:t>
                      </a:r>
                      <a:r>
                        <a:rPr kumimoji="1" lang="de-DE" sz="18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8.</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write(</a:t>
                      </a:r>
                      <a:r>
                        <a:rPr kumimoji="1" lang="de-DE" sz="1800" b="0" i="1" u="none" strike="noStrike" cap="none" normalizeH="0" baseline="0" smtClean="0">
                          <a:ln>
                            <a:noFill/>
                          </a:ln>
                          <a:solidFill>
                            <a:schemeClr val="tx1"/>
                          </a:solidFill>
                          <a:effectLst/>
                          <a:latin typeface="Tahoma" pitchFamily="34" charset="0"/>
                        </a:rPr>
                        <a:t>B</a:t>
                      </a:r>
                      <a:r>
                        <a:rPr kumimoji="1" lang="de-DE" sz="18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9.</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1" i="0" u="none" strike="noStrike" cap="none" normalizeH="0" baseline="0" smtClean="0">
                          <a:ln>
                            <a:noFill/>
                          </a:ln>
                          <a:solidFill>
                            <a:schemeClr val="tx1"/>
                          </a:solidFill>
                          <a:effectLst/>
                          <a:latin typeface="Tahoma" pitchFamily="34" charset="0"/>
                        </a:rPr>
                        <a:t>commit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10.</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read(</a:t>
                      </a:r>
                      <a:r>
                        <a:rPr kumimoji="1" lang="de-DE" sz="1800" b="0" i="1" u="none" strike="noStrike" cap="none" normalizeH="0" baseline="0" smtClean="0">
                          <a:ln>
                            <a:noFill/>
                          </a:ln>
                          <a:solidFill>
                            <a:schemeClr val="tx1"/>
                          </a:solidFill>
                          <a:effectLst/>
                          <a:latin typeface="Tahoma" pitchFamily="34" charset="0"/>
                        </a:rPr>
                        <a:t>A</a:t>
                      </a:r>
                      <a:r>
                        <a:rPr kumimoji="1" lang="de-DE" sz="18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11.</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write(</a:t>
                      </a:r>
                      <a:r>
                        <a:rPr kumimoji="1" lang="de-DE" sz="1800" b="0" i="1" u="none" strike="noStrike" cap="none" normalizeH="0" baseline="0" smtClean="0">
                          <a:ln>
                            <a:noFill/>
                          </a:ln>
                          <a:solidFill>
                            <a:schemeClr val="tx1"/>
                          </a:solidFill>
                          <a:effectLst/>
                          <a:latin typeface="Tahoma" pitchFamily="34" charset="0"/>
                        </a:rPr>
                        <a:t>A</a:t>
                      </a:r>
                      <a:r>
                        <a:rPr kumimoji="1" lang="de-DE" sz="18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12.</a:t>
                      </a:r>
                    </a:p>
                  </a:txBody>
                  <a:tcPr anchor="ctr" horzOverflow="overflow">
                    <a:lnL cap="flat">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1" i="0" u="none" strike="noStrike" cap="none" normalizeH="0" baseline="0" smtClean="0">
                          <a:ln>
                            <a:noFill/>
                          </a:ln>
                          <a:solidFill>
                            <a:schemeClr val="tx1"/>
                          </a:solidFill>
                          <a:effectLst/>
                          <a:latin typeface="Tahoma" pitchFamily="34" charset="0"/>
                        </a:rPr>
                        <a:t>commit</a:t>
                      </a:r>
                    </a:p>
                  </a:txBody>
                  <a:tcPr anchor="ctr" horzOverflow="overflow">
                    <a:lnL w="12700" cap="flat" cmpd="sng" algn="ctr">
                      <a:solidFill>
                        <a:schemeClr val="tx1"/>
                      </a:solidFill>
                      <a:prstDash val="solid"/>
                      <a:round/>
                      <a:headEnd type="none" w="med" len="med"/>
                      <a:tailEnd type="none" w="med" len="med"/>
                    </a:lnL>
                    <a:lnR cap="flat">
                      <a:noFill/>
                    </a:lnR>
                    <a:lnT>
                      <a:noFill/>
                    </a:lnT>
                    <a:lnB cap="flat">
                      <a:noFill/>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0" y="0"/>
            <a:ext cx="9144000" cy="838200"/>
          </a:xfrm>
          <a:noFill/>
        </p:spPr>
        <p:txBody>
          <a:bodyPr anchor="ctr" anchorCtr="1"/>
          <a:lstStyle/>
          <a:p>
            <a:r>
              <a:rPr lang="de-DE" smtClean="0"/>
              <a:t>Optimistische Synchronisation</a:t>
            </a:r>
          </a:p>
        </p:txBody>
      </p:sp>
      <p:sp>
        <p:nvSpPr>
          <p:cNvPr id="53251" name="Rectangle 3"/>
          <p:cNvSpPr>
            <a:spLocks noGrp="1" noChangeArrowheads="1"/>
          </p:cNvSpPr>
          <p:nvPr>
            <p:ph type="body" idx="1"/>
          </p:nvPr>
        </p:nvSpPr>
        <p:spPr>
          <a:xfrm>
            <a:off x="0" y="914400"/>
            <a:ext cx="9144000" cy="5486400"/>
          </a:xfrm>
        </p:spPr>
        <p:txBody>
          <a:bodyPr/>
          <a:lstStyle/>
          <a:p>
            <a:pPr marL="457200" indent="-457200">
              <a:buFont typeface="Webdings" pitchFamily="-106" charset="2"/>
              <a:buAutoNum type="arabicPeriod"/>
            </a:pPr>
            <a:r>
              <a:rPr lang="de-DE" i="1" smtClean="0"/>
              <a:t>Lesephase:</a:t>
            </a:r>
          </a:p>
          <a:p>
            <a:pPr marL="914400" lvl="1" indent="-457200">
              <a:buClr>
                <a:srgbClr val="FF0000"/>
              </a:buClr>
            </a:pPr>
            <a:r>
              <a:rPr lang="de-DE" sz="2000" smtClean="0"/>
              <a:t>In dieser Phase werden alle Operationen der Transaktion ausgeführt – also auch die Änderungsoperationen.</a:t>
            </a:r>
          </a:p>
          <a:p>
            <a:pPr marL="914400" lvl="1" indent="-457200">
              <a:buClr>
                <a:srgbClr val="FF0000"/>
              </a:buClr>
            </a:pPr>
            <a:r>
              <a:rPr lang="de-DE" sz="2000" smtClean="0"/>
              <a:t>Gegenüber der Datenbasis tritt die Transaktion in dieser Phase aber nur als Leser in Erscheinung, da alle gelesenen Daten in lokalen Variablen der Transaktion gespeichert werden.</a:t>
            </a:r>
          </a:p>
          <a:p>
            <a:pPr marL="914400" lvl="1" indent="-457200">
              <a:buClr>
                <a:srgbClr val="FF0000"/>
              </a:buClr>
            </a:pPr>
            <a:r>
              <a:rPr lang="de-DE" sz="2000" smtClean="0"/>
              <a:t>alle Schreiboperationen werden zunächst auf diesen lokalen Variablen aufgeführt.</a:t>
            </a:r>
          </a:p>
          <a:p>
            <a:pPr marL="457200" indent="-457200">
              <a:buFont typeface="Webdings" pitchFamily="-106" charset="2"/>
              <a:buAutoNum type="arabicPeriod"/>
            </a:pPr>
            <a:r>
              <a:rPr lang="de-DE" i="1" smtClean="0"/>
              <a:t>Validierungsphase:</a:t>
            </a:r>
          </a:p>
          <a:p>
            <a:pPr marL="914400" lvl="1" indent="-457200">
              <a:buClr>
                <a:srgbClr val="FF0000"/>
              </a:buClr>
            </a:pPr>
            <a:r>
              <a:rPr lang="de-DE" sz="2000" smtClean="0"/>
              <a:t>In dieser Phase wird entschieden, ob die Transaktion möglicherweise in Konflikt mit anderen Transaktionen geraten ist.</a:t>
            </a:r>
          </a:p>
          <a:p>
            <a:pPr marL="914400" lvl="1" indent="-457200">
              <a:buClr>
                <a:srgbClr val="FF0000"/>
              </a:buClr>
            </a:pPr>
            <a:r>
              <a:rPr lang="de-DE" sz="2000" smtClean="0"/>
              <a:t>Dies wird anhand von Zeitstempeln entschieden, die den Transaktionen in der Reihenfolge zugewiesen werden, in der sie in die Validierungsphase eintreten.</a:t>
            </a:r>
          </a:p>
          <a:p>
            <a:pPr marL="457200" indent="-457200">
              <a:buFont typeface="Webdings" pitchFamily="-106" charset="2"/>
              <a:buAutoNum type="arabicPeriod"/>
            </a:pPr>
            <a:r>
              <a:rPr lang="de-DE" i="1" smtClean="0"/>
              <a:t>Schreibphase:</a:t>
            </a:r>
          </a:p>
          <a:p>
            <a:pPr marL="914400" lvl="1" indent="-457200">
              <a:buClr>
                <a:srgbClr val="FF0000"/>
              </a:buClr>
            </a:pPr>
            <a:r>
              <a:rPr lang="de-DE" sz="2000" smtClean="0"/>
              <a:t>Die Änderungen der Transaktionen, bei denen die Validierung positiv verlaufen ist, werden in dieser Phase in die Datenbank eingebracht.</a:t>
            </a:r>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noFill/>
        </p:spPr>
        <p:txBody>
          <a:bodyPr anchor="ctr" anchorCtr="1"/>
          <a:lstStyle/>
          <a:p>
            <a:pPr algn="ctr"/>
            <a:r>
              <a:rPr lang="de-DE" smtClean="0"/>
              <a:t>Validierung bei </a:t>
            </a:r>
            <a:br>
              <a:rPr lang="de-DE" smtClean="0"/>
            </a:br>
            <a:r>
              <a:rPr lang="de-DE" smtClean="0"/>
              <a:t>der optimistischen Synchronisation</a:t>
            </a:r>
          </a:p>
        </p:txBody>
      </p:sp>
      <p:sp>
        <p:nvSpPr>
          <p:cNvPr id="54275" name="Rectangle 3"/>
          <p:cNvSpPr>
            <a:spLocks noGrp="1" noChangeArrowheads="1"/>
          </p:cNvSpPr>
          <p:nvPr>
            <p:ph type="body" idx="1"/>
          </p:nvPr>
        </p:nvSpPr>
        <p:spPr/>
        <p:txBody>
          <a:bodyPr/>
          <a:lstStyle/>
          <a:p>
            <a:pPr marL="0" indent="0">
              <a:lnSpc>
                <a:spcPct val="100000"/>
              </a:lnSpc>
              <a:spcBef>
                <a:spcPct val="50000"/>
              </a:spcBef>
              <a:buFont typeface="Webdings" pitchFamily="-106" charset="2"/>
              <a:buNone/>
            </a:pPr>
            <a:r>
              <a:rPr lang="de-DE" b="1" smtClean="0"/>
              <a:t>Vereinfachende Annahme:</a:t>
            </a:r>
            <a:r>
              <a:rPr lang="de-DE" smtClean="0"/>
              <a:t> Es ist immer nur eine TA in der Validierungsphase!</a:t>
            </a:r>
          </a:p>
          <a:p>
            <a:pPr marL="0" indent="0">
              <a:lnSpc>
                <a:spcPct val="100000"/>
              </a:lnSpc>
              <a:spcBef>
                <a:spcPct val="50000"/>
              </a:spcBef>
              <a:buFont typeface="Webdings" pitchFamily="-106" charset="2"/>
              <a:buNone/>
            </a:pPr>
            <a:r>
              <a:rPr lang="de-DE" smtClean="0"/>
              <a:t>Wir wollen eine Transaktion </a:t>
            </a:r>
            <a:r>
              <a:rPr lang="de-DE" i="1" smtClean="0">
                <a:solidFill>
                  <a:srgbClr val="CC0099"/>
                </a:solidFill>
              </a:rPr>
              <a:t>T</a:t>
            </a:r>
            <a:r>
              <a:rPr lang="de-DE" i="1" baseline="-25000" smtClean="0">
                <a:solidFill>
                  <a:srgbClr val="CC0099"/>
                </a:solidFill>
              </a:rPr>
              <a:t>j</a:t>
            </a:r>
            <a:r>
              <a:rPr lang="de-DE" smtClean="0"/>
              <a:t> validieren. Die Validierung ist erfolgreich falls für </a:t>
            </a:r>
            <a:r>
              <a:rPr lang="de-DE" b="1" smtClean="0">
                <a:solidFill>
                  <a:srgbClr val="FF0000"/>
                </a:solidFill>
              </a:rPr>
              <a:t>alle</a:t>
            </a:r>
            <a:r>
              <a:rPr lang="de-DE" smtClean="0"/>
              <a:t> älteren Transaktionen </a:t>
            </a:r>
            <a:r>
              <a:rPr lang="de-DE" i="1" smtClean="0">
                <a:solidFill>
                  <a:srgbClr val="CC0099"/>
                </a:solidFill>
              </a:rPr>
              <a:t>T</a:t>
            </a:r>
            <a:r>
              <a:rPr lang="de-DE" i="1" baseline="-25000" smtClean="0">
                <a:solidFill>
                  <a:srgbClr val="CC0099"/>
                </a:solidFill>
              </a:rPr>
              <a:t>a</a:t>
            </a:r>
            <a:r>
              <a:rPr lang="de-DE" smtClean="0"/>
              <a:t> – also solche die früher ihre Validierung abgeschlossen haben – eine der beiden folgenden Bedingungen gelten:</a:t>
            </a:r>
          </a:p>
          <a:p>
            <a:pPr marL="1028700" lvl="1" indent="-457200">
              <a:lnSpc>
                <a:spcPct val="100000"/>
              </a:lnSpc>
              <a:spcBef>
                <a:spcPct val="50000"/>
              </a:spcBef>
              <a:buFont typeface="Webdings" pitchFamily="-106" charset="2"/>
              <a:buAutoNum type="arabicPeriod"/>
            </a:pPr>
            <a:r>
              <a:rPr lang="de-DE" smtClean="0"/>
              <a:t> </a:t>
            </a:r>
            <a:r>
              <a:rPr lang="de-DE" i="1" smtClean="0">
                <a:solidFill>
                  <a:srgbClr val="CC0099"/>
                </a:solidFill>
              </a:rPr>
              <a:t>T</a:t>
            </a:r>
            <a:r>
              <a:rPr lang="de-DE" i="1" baseline="-25000" smtClean="0">
                <a:solidFill>
                  <a:srgbClr val="CC0099"/>
                </a:solidFill>
              </a:rPr>
              <a:t>a</a:t>
            </a:r>
            <a:r>
              <a:rPr lang="de-DE" smtClean="0"/>
              <a:t> war zum Beginn der Transaktion </a:t>
            </a:r>
            <a:r>
              <a:rPr lang="de-DE" i="1" smtClean="0">
                <a:solidFill>
                  <a:srgbClr val="CC0099"/>
                </a:solidFill>
              </a:rPr>
              <a:t>T</a:t>
            </a:r>
            <a:r>
              <a:rPr lang="de-DE" i="1" baseline="-25000" smtClean="0">
                <a:solidFill>
                  <a:srgbClr val="CC0099"/>
                </a:solidFill>
              </a:rPr>
              <a:t>j</a:t>
            </a:r>
            <a:r>
              <a:rPr lang="de-DE" smtClean="0"/>
              <a:t> schon abgeschlossen – einschließlich der Schreibphase.</a:t>
            </a:r>
          </a:p>
          <a:p>
            <a:pPr marL="1028700" lvl="1" indent="-457200">
              <a:lnSpc>
                <a:spcPct val="100000"/>
              </a:lnSpc>
              <a:spcBef>
                <a:spcPct val="50000"/>
              </a:spcBef>
              <a:buFont typeface="Webdings" pitchFamily="-106" charset="2"/>
              <a:buAutoNum type="arabicPeriod"/>
            </a:pPr>
            <a:r>
              <a:rPr lang="de-DE" smtClean="0"/>
              <a:t>Die Menge der von </a:t>
            </a:r>
            <a:r>
              <a:rPr lang="de-DE" i="1" smtClean="0">
                <a:solidFill>
                  <a:srgbClr val="CC0099"/>
                </a:solidFill>
              </a:rPr>
              <a:t>T</a:t>
            </a:r>
            <a:r>
              <a:rPr lang="de-DE" i="1" baseline="-25000" smtClean="0">
                <a:solidFill>
                  <a:srgbClr val="CC0099"/>
                </a:solidFill>
              </a:rPr>
              <a:t>a</a:t>
            </a:r>
            <a:r>
              <a:rPr lang="de-DE" i="1" smtClean="0"/>
              <a:t> </a:t>
            </a:r>
            <a:r>
              <a:rPr lang="de-DE" smtClean="0"/>
              <a:t>geschriebenen Datenelemente, genannt</a:t>
            </a:r>
            <a:r>
              <a:rPr lang="de-DE" i="1" smtClean="0"/>
              <a:t> </a:t>
            </a:r>
            <a:r>
              <a:rPr lang="de-DE" i="1" smtClean="0">
                <a:solidFill>
                  <a:srgbClr val="CC0099"/>
                </a:solidFill>
              </a:rPr>
              <a:t>WriteSet(T</a:t>
            </a:r>
            <a:r>
              <a:rPr lang="de-DE" i="1" baseline="-25000" smtClean="0">
                <a:solidFill>
                  <a:srgbClr val="CC0099"/>
                </a:solidFill>
              </a:rPr>
              <a:t>a</a:t>
            </a:r>
            <a:r>
              <a:rPr lang="de-DE" i="1" smtClean="0">
                <a:solidFill>
                  <a:srgbClr val="CC0099"/>
                </a:solidFill>
              </a:rPr>
              <a:t>) </a:t>
            </a:r>
            <a:r>
              <a:rPr lang="de-DE" smtClean="0"/>
              <a:t>enthält keine Elemente der Menge der gelesenen Datenelemente von </a:t>
            </a:r>
            <a:r>
              <a:rPr lang="de-DE" i="1" smtClean="0">
                <a:solidFill>
                  <a:srgbClr val="CC0099"/>
                </a:solidFill>
              </a:rPr>
              <a:t>T</a:t>
            </a:r>
            <a:r>
              <a:rPr lang="de-DE" i="1" baseline="-25000" smtClean="0">
                <a:solidFill>
                  <a:srgbClr val="CC0099"/>
                </a:solidFill>
              </a:rPr>
              <a:t>j</a:t>
            </a:r>
            <a:r>
              <a:rPr lang="de-DE" smtClean="0"/>
              <a:t>, genannt </a:t>
            </a:r>
            <a:r>
              <a:rPr lang="de-DE" i="1" smtClean="0">
                <a:solidFill>
                  <a:srgbClr val="CC0099"/>
                </a:solidFill>
              </a:rPr>
              <a:t>ReadSet(T</a:t>
            </a:r>
            <a:r>
              <a:rPr lang="de-DE" i="1" baseline="-25000" smtClean="0">
                <a:solidFill>
                  <a:srgbClr val="CC0099"/>
                </a:solidFill>
              </a:rPr>
              <a:t>j</a:t>
            </a:r>
            <a:r>
              <a:rPr lang="de-DE" i="1" smtClean="0">
                <a:solidFill>
                  <a:srgbClr val="CC0099"/>
                </a:solidFill>
              </a:rPr>
              <a:t>)</a:t>
            </a:r>
            <a:r>
              <a:rPr lang="de-DE" i="1" smtClean="0"/>
              <a:t>. Es muss also gelten:</a:t>
            </a:r>
          </a:p>
          <a:p>
            <a:pPr marL="1028700" lvl="1" indent="-457200" algn="ctr">
              <a:lnSpc>
                <a:spcPct val="100000"/>
              </a:lnSpc>
              <a:spcBef>
                <a:spcPct val="50000"/>
              </a:spcBef>
              <a:buFont typeface="Webdings" pitchFamily="-106" charset="2"/>
              <a:buNone/>
            </a:pPr>
            <a:r>
              <a:rPr lang="de-DE" i="1" smtClean="0">
                <a:solidFill>
                  <a:srgbClr val="CC0099"/>
                </a:solidFill>
              </a:rPr>
              <a:t>WriteSet(T</a:t>
            </a:r>
            <a:r>
              <a:rPr lang="de-DE" i="1" baseline="-25000" smtClean="0">
                <a:solidFill>
                  <a:srgbClr val="CC0099"/>
                </a:solidFill>
              </a:rPr>
              <a:t>a</a:t>
            </a:r>
            <a:r>
              <a:rPr lang="de-DE" i="1" smtClean="0">
                <a:solidFill>
                  <a:srgbClr val="CC0099"/>
                </a:solidFill>
              </a:rPr>
              <a:t>) </a:t>
            </a:r>
            <a:r>
              <a:rPr lang="de-DE" i="1" smtClean="0">
                <a:solidFill>
                  <a:srgbClr val="FF6600"/>
                </a:solidFill>
                <a:sym typeface="Symbol" pitchFamily="-106" charset="2"/>
              </a:rPr>
              <a:t></a:t>
            </a:r>
            <a:r>
              <a:rPr lang="de-DE" i="1" smtClean="0">
                <a:solidFill>
                  <a:srgbClr val="CC0099"/>
                </a:solidFill>
                <a:sym typeface="Symbol" pitchFamily="-106" charset="2"/>
              </a:rPr>
              <a:t> ReadSet(T</a:t>
            </a:r>
            <a:r>
              <a:rPr lang="de-DE" i="1" baseline="-25000" smtClean="0">
                <a:solidFill>
                  <a:srgbClr val="CC0099"/>
                </a:solidFill>
                <a:sym typeface="Symbol" pitchFamily="-106" charset="2"/>
              </a:rPr>
              <a:t>j</a:t>
            </a:r>
            <a:r>
              <a:rPr lang="de-DE" i="1" smtClean="0">
                <a:solidFill>
                  <a:srgbClr val="CC0099"/>
                </a:solidFill>
                <a:sym typeface="Symbol" pitchFamily="-106" charset="2"/>
              </a:rPr>
              <a:t>) </a:t>
            </a:r>
            <a:r>
              <a:rPr lang="de-DE" i="1" smtClean="0">
                <a:solidFill>
                  <a:srgbClr val="FF6600"/>
                </a:solidFill>
                <a:sym typeface="Symbol" pitchFamily="-106" charset="2"/>
              </a:rPr>
              <a:t>=</a:t>
            </a:r>
            <a:r>
              <a:rPr lang="de-DE" i="1" smtClean="0">
                <a:solidFill>
                  <a:srgbClr val="CC0099"/>
                </a:solidFill>
                <a:sym typeface="Symbol" pitchFamily="-106" charset="2"/>
              </a:rPr>
              <a:t> </a:t>
            </a:r>
            <a:endParaRPr lang="de-DE" i="1" smtClean="0">
              <a:solidFill>
                <a:srgbClr val="CC0099"/>
              </a:solidFill>
            </a:endParaRPr>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noFill/>
        </p:spPr>
        <p:txBody>
          <a:bodyPr anchor="ctr" anchorCtr="1"/>
          <a:lstStyle/>
          <a:p>
            <a:pPr algn="ctr"/>
            <a:r>
              <a:rPr lang="de-DE" dirty="0" smtClean="0"/>
              <a:t>Validierung bei </a:t>
            </a:r>
            <a:br>
              <a:rPr lang="de-DE" dirty="0" smtClean="0"/>
            </a:br>
            <a:r>
              <a:rPr lang="de-DE" dirty="0" smtClean="0"/>
              <a:t>der </a:t>
            </a:r>
            <a:r>
              <a:rPr lang="de-DE" dirty="0" smtClean="0">
                <a:solidFill>
                  <a:srgbClr val="7030A0"/>
                </a:solidFill>
              </a:rPr>
              <a:t>Snapshot Isolation (SI)</a:t>
            </a:r>
            <a:endParaRPr lang="de-DE" dirty="0" smtClean="0">
              <a:solidFill>
                <a:srgbClr val="7030A0"/>
              </a:solidFill>
            </a:endParaRPr>
          </a:p>
        </p:txBody>
      </p:sp>
      <p:sp>
        <p:nvSpPr>
          <p:cNvPr id="54275" name="Rectangle 3"/>
          <p:cNvSpPr>
            <a:spLocks noGrp="1" noChangeArrowheads="1"/>
          </p:cNvSpPr>
          <p:nvPr>
            <p:ph type="body" idx="1"/>
          </p:nvPr>
        </p:nvSpPr>
        <p:spPr/>
        <p:txBody>
          <a:bodyPr/>
          <a:lstStyle/>
          <a:p>
            <a:pPr marL="0" indent="0">
              <a:lnSpc>
                <a:spcPct val="100000"/>
              </a:lnSpc>
              <a:spcBef>
                <a:spcPct val="50000"/>
              </a:spcBef>
              <a:buFont typeface="Webdings" pitchFamily="-106" charset="2"/>
              <a:buNone/>
            </a:pPr>
            <a:r>
              <a:rPr lang="de-DE" b="1" dirty="0" smtClean="0"/>
              <a:t>Vorsicht: </a:t>
            </a:r>
            <a:r>
              <a:rPr lang="de-DE" b="1" dirty="0" smtClean="0">
                <a:solidFill>
                  <a:srgbClr val="7030A0"/>
                </a:solidFill>
              </a:rPr>
              <a:t>SI</a:t>
            </a:r>
            <a:r>
              <a:rPr lang="de-DE" b="1" dirty="0" smtClean="0"/>
              <a:t> garantiert nicht die </a:t>
            </a:r>
            <a:r>
              <a:rPr lang="de-DE" b="1" dirty="0" err="1" smtClean="0"/>
              <a:t>Serialisierbarkeit</a:t>
            </a:r>
            <a:r>
              <a:rPr lang="de-DE" b="1" dirty="0" smtClean="0"/>
              <a:t> – wird aber heute oft für hoch-skalierende Systeme verwendet</a:t>
            </a:r>
            <a:endParaRPr lang="de-DE" dirty="0" smtClean="0"/>
          </a:p>
          <a:p>
            <a:pPr marL="0" indent="0">
              <a:lnSpc>
                <a:spcPct val="100000"/>
              </a:lnSpc>
              <a:spcBef>
                <a:spcPct val="50000"/>
              </a:spcBef>
              <a:buFont typeface="Webdings" pitchFamily="-106" charset="2"/>
              <a:buNone/>
            </a:pPr>
            <a:r>
              <a:rPr lang="de-DE" dirty="0" smtClean="0"/>
              <a:t>Wir wollen eine Transaktion </a:t>
            </a:r>
            <a:r>
              <a:rPr lang="de-DE" i="1" dirty="0" err="1" smtClean="0">
                <a:solidFill>
                  <a:srgbClr val="CC0099"/>
                </a:solidFill>
              </a:rPr>
              <a:t>T</a:t>
            </a:r>
            <a:r>
              <a:rPr lang="de-DE" i="1" baseline="-25000" dirty="0" err="1" smtClean="0">
                <a:solidFill>
                  <a:srgbClr val="CC0099"/>
                </a:solidFill>
              </a:rPr>
              <a:t>j</a:t>
            </a:r>
            <a:r>
              <a:rPr lang="de-DE" dirty="0" smtClean="0"/>
              <a:t> validieren. Die Validierung ist erfolgreich falls für </a:t>
            </a:r>
            <a:r>
              <a:rPr lang="de-DE" b="1" dirty="0" smtClean="0">
                <a:solidFill>
                  <a:srgbClr val="FF0000"/>
                </a:solidFill>
              </a:rPr>
              <a:t>alle</a:t>
            </a:r>
            <a:r>
              <a:rPr lang="de-DE" dirty="0" smtClean="0"/>
              <a:t> älteren Transaktionen </a:t>
            </a:r>
            <a:r>
              <a:rPr lang="de-DE" i="1" dirty="0" err="1" smtClean="0">
                <a:solidFill>
                  <a:srgbClr val="CC0099"/>
                </a:solidFill>
              </a:rPr>
              <a:t>T</a:t>
            </a:r>
            <a:r>
              <a:rPr lang="de-DE" i="1" baseline="-25000" dirty="0" err="1" smtClean="0">
                <a:solidFill>
                  <a:srgbClr val="CC0099"/>
                </a:solidFill>
              </a:rPr>
              <a:t>a</a:t>
            </a:r>
            <a:r>
              <a:rPr lang="de-DE" dirty="0" smtClean="0"/>
              <a:t> – also solche die früher ihre Validierung abgeschlossen haben – eine der beiden folgenden Bedingungen gelten:</a:t>
            </a:r>
          </a:p>
          <a:p>
            <a:pPr marL="1028700" lvl="1" indent="-457200">
              <a:lnSpc>
                <a:spcPct val="100000"/>
              </a:lnSpc>
              <a:spcBef>
                <a:spcPct val="50000"/>
              </a:spcBef>
              <a:buFont typeface="Webdings" pitchFamily="-106" charset="2"/>
              <a:buAutoNum type="arabicPeriod"/>
            </a:pPr>
            <a:r>
              <a:rPr lang="de-DE" dirty="0" smtClean="0"/>
              <a:t> </a:t>
            </a:r>
            <a:r>
              <a:rPr lang="de-DE" i="1" dirty="0" err="1" smtClean="0">
                <a:solidFill>
                  <a:srgbClr val="CC0099"/>
                </a:solidFill>
              </a:rPr>
              <a:t>T</a:t>
            </a:r>
            <a:r>
              <a:rPr lang="de-DE" i="1" baseline="-25000" dirty="0" err="1" smtClean="0">
                <a:solidFill>
                  <a:srgbClr val="CC0099"/>
                </a:solidFill>
              </a:rPr>
              <a:t>a</a:t>
            </a:r>
            <a:r>
              <a:rPr lang="de-DE" dirty="0" smtClean="0"/>
              <a:t> war zum Beginn der Transaktion </a:t>
            </a:r>
            <a:r>
              <a:rPr lang="de-DE" i="1" dirty="0" err="1" smtClean="0">
                <a:solidFill>
                  <a:srgbClr val="CC0099"/>
                </a:solidFill>
              </a:rPr>
              <a:t>T</a:t>
            </a:r>
            <a:r>
              <a:rPr lang="de-DE" i="1" baseline="-25000" dirty="0" err="1" smtClean="0">
                <a:solidFill>
                  <a:srgbClr val="CC0099"/>
                </a:solidFill>
              </a:rPr>
              <a:t>j</a:t>
            </a:r>
            <a:r>
              <a:rPr lang="de-DE" dirty="0" smtClean="0"/>
              <a:t> schon abgeschlossen – einschließlich der Schreibphase.</a:t>
            </a:r>
          </a:p>
          <a:p>
            <a:pPr marL="1028700" lvl="1" indent="-457200">
              <a:lnSpc>
                <a:spcPct val="100000"/>
              </a:lnSpc>
              <a:spcBef>
                <a:spcPct val="50000"/>
              </a:spcBef>
              <a:buFont typeface="Webdings" pitchFamily="-106" charset="2"/>
              <a:buAutoNum type="arabicPeriod"/>
            </a:pPr>
            <a:r>
              <a:rPr lang="de-DE" dirty="0" smtClean="0"/>
              <a:t>Die Menge der von </a:t>
            </a:r>
            <a:r>
              <a:rPr lang="de-DE" i="1" dirty="0" err="1" smtClean="0">
                <a:solidFill>
                  <a:srgbClr val="CC0099"/>
                </a:solidFill>
              </a:rPr>
              <a:t>T</a:t>
            </a:r>
            <a:r>
              <a:rPr lang="de-DE" i="1" baseline="-25000" dirty="0" err="1" smtClean="0">
                <a:solidFill>
                  <a:srgbClr val="CC0099"/>
                </a:solidFill>
              </a:rPr>
              <a:t>a</a:t>
            </a:r>
            <a:r>
              <a:rPr lang="de-DE" i="1" dirty="0" smtClean="0"/>
              <a:t> </a:t>
            </a:r>
            <a:r>
              <a:rPr lang="de-DE" dirty="0" smtClean="0"/>
              <a:t>geschriebenen Datenelemente, genannt</a:t>
            </a:r>
            <a:r>
              <a:rPr lang="de-DE" i="1" dirty="0" smtClean="0"/>
              <a:t> </a:t>
            </a:r>
            <a:r>
              <a:rPr lang="de-DE" i="1" dirty="0" err="1" smtClean="0">
                <a:solidFill>
                  <a:srgbClr val="CC0099"/>
                </a:solidFill>
              </a:rPr>
              <a:t>WriteSet</a:t>
            </a:r>
            <a:r>
              <a:rPr lang="de-DE" i="1" dirty="0" smtClean="0">
                <a:solidFill>
                  <a:srgbClr val="CC0099"/>
                </a:solidFill>
              </a:rPr>
              <a:t>(</a:t>
            </a:r>
            <a:r>
              <a:rPr lang="de-DE" i="1" dirty="0" err="1" smtClean="0">
                <a:solidFill>
                  <a:srgbClr val="CC0099"/>
                </a:solidFill>
              </a:rPr>
              <a:t>T</a:t>
            </a:r>
            <a:r>
              <a:rPr lang="de-DE" i="1" baseline="-25000" dirty="0" err="1" smtClean="0">
                <a:solidFill>
                  <a:srgbClr val="CC0099"/>
                </a:solidFill>
              </a:rPr>
              <a:t>a</a:t>
            </a:r>
            <a:r>
              <a:rPr lang="de-DE" i="1" dirty="0" smtClean="0">
                <a:solidFill>
                  <a:srgbClr val="CC0099"/>
                </a:solidFill>
              </a:rPr>
              <a:t>) </a:t>
            </a:r>
            <a:r>
              <a:rPr lang="de-DE" dirty="0" smtClean="0"/>
              <a:t>enthält keine Elemente der Menge der </a:t>
            </a:r>
            <a:r>
              <a:rPr lang="de-DE" strike="sngStrike" dirty="0" smtClean="0"/>
              <a:t>gelesenen</a:t>
            </a:r>
            <a:r>
              <a:rPr lang="de-DE" dirty="0" smtClean="0"/>
              <a:t> </a:t>
            </a:r>
            <a:r>
              <a:rPr lang="de-DE" u="wavyHeavy" dirty="0" smtClean="0"/>
              <a:t>ge</a:t>
            </a:r>
            <a:r>
              <a:rPr lang="de-DE" u="wavyHeavy" dirty="0" smtClean="0">
                <a:solidFill>
                  <a:srgbClr val="7030A0"/>
                </a:solidFill>
              </a:rPr>
              <a:t>schriebenen</a:t>
            </a:r>
            <a:r>
              <a:rPr lang="de-DE" dirty="0" smtClean="0"/>
              <a:t> </a:t>
            </a:r>
            <a:r>
              <a:rPr lang="de-DE" dirty="0" smtClean="0"/>
              <a:t>Datenelemente von </a:t>
            </a:r>
            <a:r>
              <a:rPr lang="de-DE" i="1" dirty="0" err="1" smtClean="0">
                <a:solidFill>
                  <a:srgbClr val="CC0099"/>
                </a:solidFill>
              </a:rPr>
              <a:t>T</a:t>
            </a:r>
            <a:r>
              <a:rPr lang="de-DE" i="1" baseline="-25000" dirty="0" err="1" smtClean="0">
                <a:solidFill>
                  <a:srgbClr val="CC0099"/>
                </a:solidFill>
              </a:rPr>
              <a:t>j</a:t>
            </a:r>
            <a:r>
              <a:rPr lang="de-DE" dirty="0" smtClean="0"/>
              <a:t>, genannt </a:t>
            </a:r>
            <a:r>
              <a:rPr lang="de-DE" i="1" dirty="0" err="1" smtClean="0">
                <a:solidFill>
                  <a:srgbClr val="CC0099"/>
                </a:solidFill>
              </a:rPr>
              <a:t>WriteSet</a:t>
            </a:r>
            <a:r>
              <a:rPr lang="de-DE" i="1" dirty="0" smtClean="0">
                <a:solidFill>
                  <a:srgbClr val="CC0099"/>
                </a:solidFill>
              </a:rPr>
              <a:t>(</a:t>
            </a:r>
            <a:r>
              <a:rPr lang="de-DE" i="1" dirty="0" err="1" smtClean="0">
                <a:solidFill>
                  <a:srgbClr val="CC0099"/>
                </a:solidFill>
              </a:rPr>
              <a:t>T</a:t>
            </a:r>
            <a:r>
              <a:rPr lang="de-DE" i="1" baseline="-25000" dirty="0" err="1" smtClean="0">
                <a:solidFill>
                  <a:srgbClr val="CC0099"/>
                </a:solidFill>
              </a:rPr>
              <a:t>j</a:t>
            </a:r>
            <a:r>
              <a:rPr lang="de-DE" i="1" dirty="0" smtClean="0">
                <a:solidFill>
                  <a:srgbClr val="CC0099"/>
                </a:solidFill>
              </a:rPr>
              <a:t>)</a:t>
            </a:r>
            <a:r>
              <a:rPr lang="de-DE" i="1" dirty="0" smtClean="0"/>
              <a:t>. Es m</a:t>
            </a:r>
            <a:r>
              <a:rPr lang="de-DE" i="1" dirty="0" smtClean="0">
                <a:effectLst>
                  <a:outerShdw blurRad="38100" dist="38100" dir="2700000" algn="tl">
                    <a:srgbClr val="000000">
                      <a:alpha val="43137"/>
                    </a:srgbClr>
                  </a:outerShdw>
                </a:effectLst>
              </a:rPr>
              <a:t>u</a:t>
            </a:r>
            <a:r>
              <a:rPr lang="de-DE" i="1" dirty="0" smtClean="0"/>
              <a:t>ss also gelten:</a:t>
            </a:r>
          </a:p>
          <a:p>
            <a:pPr marL="1028700" lvl="1" indent="-457200" algn="ctr">
              <a:lnSpc>
                <a:spcPct val="100000"/>
              </a:lnSpc>
              <a:spcBef>
                <a:spcPct val="50000"/>
              </a:spcBef>
              <a:buFont typeface="Webdings" pitchFamily="-106" charset="2"/>
              <a:buNone/>
            </a:pPr>
            <a:r>
              <a:rPr lang="de-DE" i="1" strike="sngStrike" dirty="0" err="1" smtClean="0">
                <a:solidFill>
                  <a:srgbClr val="CC0099"/>
                </a:solidFill>
              </a:rPr>
              <a:t>ReadSet</a:t>
            </a:r>
            <a:r>
              <a:rPr lang="de-DE" i="1" dirty="0" smtClean="0">
                <a:solidFill>
                  <a:srgbClr val="CC0099"/>
                </a:solidFill>
              </a:rPr>
              <a:t> </a:t>
            </a:r>
            <a:r>
              <a:rPr lang="de-DE" i="1" dirty="0" err="1" smtClean="0">
                <a:solidFill>
                  <a:srgbClr val="CC0099"/>
                </a:solidFill>
              </a:rPr>
              <a:t>WriteSet</a:t>
            </a:r>
            <a:r>
              <a:rPr lang="de-DE" i="1" dirty="0" smtClean="0">
                <a:solidFill>
                  <a:srgbClr val="CC0099"/>
                </a:solidFill>
              </a:rPr>
              <a:t>(</a:t>
            </a:r>
            <a:r>
              <a:rPr lang="de-DE" i="1" dirty="0" err="1" smtClean="0">
                <a:solidFill>
                  <a:srgbClr val="CC0099"/>
                </a:solidFill>
              </a:rPr>
              <a:t>T</a:t>
            </a:r>
            <a:r>
              <a:rPr lang="de-DE" i="1" baseline="-25000" dirty="0" err="1" smtClean="0">
                <a:solidFill>
                  <a:srgbClr val="CC0099"/>
                </a:solidFill>
              </a:rPr>
              <a:t>a</a:t>
            </a:r>
            <a:r>
              <a:rPr lang="de-DE" i="1" dirty="0" smtClean="0">
                <a:solidFill>
                  <a:srgbClr val="CC0099"/>
                </a:solidFill>
              </a:rPr>
              <a:t>) </a:t>
            </a:r>
            <a:r>
              <a:rPr lang="de-DE" i="1" dirty="0" smtClean="0">
                <a:solidFill>
                  <a:srgbClr val="FF6600"/>
                </a:solidFill>
                <a:sym typeface="Symbol" pitchFamily="-106" charset="2"/>
              </a:rPr>
              <a:t></a:t>
            </a:r>
            <a:r>
              <a:rPr lang="de-DE" i="1" dirty="0" smtClean="0">
                <a:solidFill>
                  <a:srgbClr val="CC0099"/>
                </a:solidFill>
                <a:sym typeface="Symbol" pitchFamily="-106" charset="2"/>
              </a:rPr>
              <a:t> </a:t>
            </a:r>
            <a:r>
              <a:rPr lang="de-DE" i="1" dirty="0" err="1" smtClean="0">
                <a:solidFill>
                  <a:srgbClr val="CC0099"/>
                </a:solidFill>
                <a:sym typeface="Symbol" pitchFamily="-106" charset="2"/>
              </a:rPr>
              <a:t>WriteSet</a:t>
            </a:r>
            <a:r>
              <a:rPr lang="de-DE" i="1" dirty="0" smtClean="0">
                <a:solidFill>
                  <a:srgbClr val="CC0099"/>
                </a:solidFill>
                <a:sym typeface="Symbol" pitchFamily="-106" charset="2"/>
              </a:rPr>
              <a:t>(</a:t>
            </a:r>
            <a:r>
              <a:rPr lang="de-DE" i="1" dirty="0" err="1" smtClean="0">
                <a:solidFill>
                  <a:srgbClr val="CC0099"/>
                </a:solidFill>
                <a:sym typeface="Symbol" pitchFamily="-106" charset="2"/>
              </a:rPr>
              <a:t>T</a:t>
            </a:r>
            <a:r>
              <a:rPr lang="de-DE" i="1" baseline="-25000" dirty="0" err="1" smtClean="0">
                <a:solidFill>
                  <a:srgbClr val="CC0099"/>
                </a:solidFill>
                <a:sym typeface="Symbol" pitchFamily="-106" charset="2"/>
              </a:rPr>
              <a:t>j</a:t>
            </a:r>
            <a:r>
              <a:rPr lang="de-DE" i="1" dirty="0" smtClean="0">
                <a:solidFill>
                  <a:srgbClr val="CC0099"/>
                </a:solidFill>
                <a:sym typeface="Symbol" pitchFamily="-106" charset="2"/>
              </a:rPr>
              <a:t>) </a:t>
            </a:r>
            <a:r>
              <a:rPr lang="de-DE" i="1" dirty="0" smtClean="0">
                <a:solidFill>
                  <a:srgbClr val="FF6600"/>
                </a:solidFill>
                <a:sym typeface="Symbol" pitchFamily="-106" charset="2"/>
              </a:rPr>
              <a:t>=</a:t>
            </a:r>
            <a:r>
              <a:rPr lang="de-DE" i="1" dirty="0" smtClean="0">
                <a:solidFill>
                  <a:srgbClr val="CC0099"/>
                </a:solidFill>
                <a:sym typeface="Symbol" pitchFamily="-106" charset="2"/>
              </a:rPr>
              <a:t> </a:t>
            </a:r>
            <a:endParaRPr lang="de-DE" i="1" dirty="0" smtClean="0">
              <a:solidFill>
                <a:srgbClr val="CC0099"/>
              </a:solidFill>
            </a:endParaRPr>
          </a:p>
        </p:txBody>
      </p:sp>
    </p:spTree>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el 1"/>
          <p:cNvSpPr>
            <a:spLocks noGrp="1"/>
          </p:cNvSpPr>
          <p:nvPr>
            <p:ph type="title"/>
          </p:nvPr>
        </p:nvSpPr>
        <p:spPr/>
        <p:txBody>
          <a:bodyPr/>
          <a:lstStyle/>
          <a:p>
            <a:r>
              <a:rPr lang="de-DE" smtClean="0"/>
              <a:t>Klassifikation der Synchronisationsverfahren</a:t>
            </a:r>
          </a:p>
        </p:txBody>
      </p:sp>
      <p:pic>
        <p:nvPicPr>
          <p:cNvPr id="55299" name="Picture 2"/>
          <p:cNvPicPr>
            <a:picLocks noGrp="1" noChangeAspect="1" noChangeArrowheads="1"/>
          </p:cNvPicPr>
          <p:nvPr>
            <p:ph idx="1"/>
          </p:nvPr>
        </p:nvPicPr>
        <p:blipFill>
          <a:blip r:embed="rId3" cstate="print"/>
          <a:srcRect b="34039"/>
          <a:stretch>
            <a:fillRect/>
          </a:stretch>
        </p:blipFill>
        <p:spPr>
          <a:xfrm>
            <a:off x="214313" y="1214438"/>
            <a:ext cx="8201025" cy="5900737"/>
          </a:xfrm>
          <a:noFill/>
        </p:spPr>
      </p:pic>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el 1"/>
          <p:cNvSpPr>
            <a:spLocks noGrp="1"/>
          </p:cNvSpPr>
          <p:nvPr>
            <p:ph type="title"/>
          </p:nvPr>
        </p:nvSpPr>
        <p:spPr/>
        <p:txBody>
          <a:bodyPr/>
          <a:lstStyle/>
          <a:p>
            <a:r>
              <a:rPr lang="de-DE" smtClean="0"/>
              <a:t>Klassifikation der Deadlock-Behandlungsverfahren</a:t>
            </a:r>
          </a:p>
        </p:txBody>
      </p:sp>
      <p:pic>
        <p:nvPicPr>
          <p:cNvPr id="56323" name="Picture 2"/>
          <p:cNvPicPr>
            <a:picLocks noGrp="1" noChangeAspect="1" noChangeArrowheads="1"/>
          </p:cNvPicPr>
          <p:nvPr>
            <p:ph idx="1"/>
          </p:nvPr>
        </p:nvPicPr>
        <p:blipFill>
          <a:blip r:embed="rId3" cstate="print"/>
          <a:srcRect t="68086"/>
          <a:stretch>
            <a:fillRect/>
          </a:stretch>
        </p:blipFill>
        <p:spPr>
          <a:xfrm>
            <a:off x="-239713" y="1285875"/>
            <a:ext cx="9439276" cy="3286125"/>
          </a:xfrm>
          <a:noFill/>
        </p:spPr>
      </p:pic>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0" y="0"/>
            <a:ext cx="9144000" cy="762000"/>
          </a:xfrm>
        </p:spPr>
        <p:txBody>
          <a:bodyPr anchor="ctr" anchorCtr="1"/>
          <a:lstStyle/>
          <a:p>
            <a:r>
              <a:rPr lang="de-DE" sz="3200" smtClean="0"/>
              <a:t>Synchronisation  von Indexstrukturen</a:t>
            </a:r>
          </a:p>
        </p:txBody>
      </p:sp>
      <p:sp>
        <p:nvSpPr>
          <p:cNvPr id="57347" name="Text Box 3"/>
          <p:cNvSpPr txBox="1">
            <a:spLocks noChangeArrowheads="1"/>
          </p:cNvSpPr>
          <p:nvPr/>
        </p:nvSpPr>
        <p:spPr bwMode="auto">
          <a:xfrm>
            <a:off x="152400" y="685800"/>
            <a:ext cx="8991600" cy="457200"/>
          </a:xfrm>
          <a:prstGeom prst="rect">
            <a:avLst/>
          </a:prstGeom>
          <a:noFill/>
          <a:ln w="12700">
            <a:noFill/>
            <a:miter lim="800000"/>
            <a:headEnd/>
            <a:tailEnd/>
          </a:ln>
        </p:spPr>
        <p:txBody>
          <a:bodyPr>
            <a:spAutoFit/>
          </a:bodyPr>
          <a:lstStyle/>
          <a:p>
            <a:pPr algn="l">
              <a:spcBef>
                <a:spcPct val="50000"/>
              </a:spcBef>
            </a:pPr>
            <a:r>
              <a:rPr lang="de-DE" i="1">
                <a:latin typeface="Tahoma" pitchFamily="-106" charset="0"/>
              </a:rPr>
              <a:t>B</a:t>
            </a:r>
            <a:r>
              <a:rPr lang="de-DE" i="1" baseline="30000">
                <a:latin typeface="Tahoma" pitchFamily="-106" charset="0"/>
              </a:rPr>
              <a:t>+</a:t>
            </a:r>
            <a:r>
              <a:rPr lang="de-DE" b="1">
                <a:latin typeface="Tahoma" pitchFamily="-106" charset="0"/>
              </a:rPr>
              <a:t>-Baum</a:t>
            </a:r>
            <a:r>
              <a:rPr lang="de-DE">
                <a:latin typeface="Tahoma" pitchFamily="-106" charset="0"/>
              </a:rPr>
              <a:t> </a:t>
            </a:r>
            <a:r>
              <a:rPr lang="de-DE" b="1">
                <a:latin typeface="Tahoma" pitchFamily="-106" charset="0"/>
              </a:rPr>
              <a:t>mit</a:t>
            </a:r>
            <a:r>
              <a:rPr lang="de-DE">
                <a:latin typeface="Tahoma" pitchFamily="-106" charset="0"/>
              </a:rPr>
              <a:t> </a:t>
            </a:r>
            <a:r>
              <a:rPr lang="de-DE" i="1">
                <a:latin typeface="Tahoma" pitchFamily="-106" charset="0"/>
              </a:rPr>
              <a:t>rechts</a:t>
            </a:r>
            <a:r>
              <a:rPr lang="de-DE" b="1">
                <a:latin typeface="Tahoma" pitchFamily="-106" charset="0"/>
              </a:rPr>
              <a:t>-Verweisen</a:t>
            </a:r>
            <a:r>
              <a:rPr lang="de-DE">
                <a:latin typeface="Tahoma" pitchFamily="-106" charset="0"/>
              </a:rPr>
              <a:t> </a:t>
            </a:r>
            <a:r>
              <a:rPr lang="de-DE" b="1">
                <a:latin typeface="Tahoma" pitchFamily="-106" charset="0"/>
              </a:rPr>
              <a:t>zur Synchronisation</a:t>
            </a:r>
          </a:p>
        </p:txBody>
      </p:sp>
      <p:sp>
        <p:nvSpPr>
          <p:cNvPr id="57348" name="Text Box 5"/>
          <p:cNvSpPr txBox="1">
            <a:spLocks noChangeArrowheads="1"/>
          </p:cNvSpPr>
          <p:nvPr/>
        </p:nvSpPr>
        <p:spPr bwMode="auto">
          <a:xfrm>
            <a:off x="2971800" y="5867400"/>
            <a:ext cx="631825" cy="763588"/>
          </a:xfrm>
          <a:prstGeom prst="rect">
            <a:avLst/>
          </a:prstGeom>
          <a:noFill/>
          <a:ln w="12700">
            <a:solidFill>
              <a:schemeClr val="tx1"/>
            </a:solidFill>
            <a:miter lim="800000"/>
            <a:headEnd/>
            <a:tailEnd/>
          </a:ln>
        </p:spPr>
        <p:txBody>
          <a:bodyPr/>
          <a:lstStyle/>
          <a:p>
            <a:pPr>
              <a:lnSpc>
                <a:spcPct val="90000"/>
              </a:lnSpc>
            </a:pPr>
            <a:r>
              <a:rPr lang="de-DE">
                <a:latin typeface="Tahoma" pitchFamily="-106" charset="0"/>
              </a:rPr>
              <a:t>7</a:t>
            </a:r>
          </a:p>
          <a:p>
            <a:pPr>
              <a:lnSpc>
                <a:spcPct val="90000"/>
              </a:lnSpc>
            </a:pPr>
            <a:r>
              <a:rPr lang="de-DE" i="1">
                <a:latin typeface="Tahoma" pitchFamily="-106" charset="0"/>
              </a:rPr>
              <a:t>D</a:t>
            </a:r>
            <a:r>
              <a:rPr lang="de-DE" i="1" baseline="-25000">
                <a:latin typeface="Tahoma" pitchFamily="-106" charset="0"/>
              </a:rPr>
              <a:t>7</a:t>
            </a:r>
            <a:endParaRPr lang="de-DE" i="1">
              <a:latin typeface="Tahoma" pitchFamily="-106" charset="0"/>
            </a:endParaRPr>
          </a:p>
        </p:txBody>
      </p:sp>
      <p:sp>
        <p:nvSpPr>
          <p:cNvPr id="57349" name="Text Box 6"/>
          <p:cNvSpPr txBox="1">
            <a:spLocks noChangeArrowheads="1"/>
          </p:cNvSpPr>
          <p:nvPr/>
        </p:nvSpPr>
        <p:spPr bwMode="auto">
          <a:xfrm>
            <a:off x="3603625" y="5867400"/>
            <a:ext cx="631825" cy="763588"/>
          </a:xfrm>
          <a:prstGeom prst="rect">
            <a:avLst/>
          </a:prstGeom>
          <a:noFill/>
          <a:ln w="12700">
            <a:solidFill>
              <a:schemeClr val="tx1"/>
            </a:solidFill>
            <a:miter lim="800000"/>
            <a:headEnd/>
            <a:tailEnd/>
          </a:ln>
        </p:spPr>
        <p:txBody>
          <a:bodyPr/>
          <a:lstStyle/>
          <a:p>
            <a:pPr>
              <a:lnSpc>
                <a:spcPct val="90000"/>
              </a:lnSpc>
            </a:pPr>
            <a:r>
              <a:rPr lang="de-DE">
                <a:latin typeface="Tahoma" pitchFamily="-106" charset="0"/>
              </a:rPr>
              <a:t>9</a:t>
            </a:r>
          </a:p>
          <a:p>
            <a:pPr>
              <a:lnSpc>
                <a:spcPct val="90000"/>
              </a:lnSpc>
            </a:pPr>
            <a:r>
              <a:rPr lang="de-DE" i="1">
                <a:latin typeface="Tahoma" pitchFamily="-106" charset="0"/>
              </a:rPr>
              <a:t>D</a:t>
            </a:r>
            <a:r>
              <a:rPr lang="de-DE" i="1" baseline="-25000">
                <a:latin typeface="Tahoma" pitchFamily="-106" charset="0"/>
              </a:rPr>
              <a:t>9</a:t>
            </a:r>
            <a:endParaRPr lang="de-DE" i="1">
              <a:latin typeface="Tahoma" pitchFamily="-106" charset="0"/>
            </a:endParaRPr>
          </a:p>
        </p:txBody>
      </p:sp>
      <p:sp>
        <p:nvSpPr>
          <p:cNvPr id="57350" name="Text Box 7"/>
          <p:cNvSpPr txBox="1">
            <a:spLocks noChangeArrowheads="1"/>
          </p:cNvSpPr>
          <p:nvPr/>
        </p:nvSpPr>
        <p:spPr bwMode="auto">
          <a:xfrm>
            <a:off x="4235450" y="5867400"/>
            <a:ext cx="633413" cy="763588"/>
          </a:xfrm>
          <a:prstGeom prst="rect">
            <a:avLst/>
          </a:prstGeom>
          <a:noFill/>
          <a:ln w="12700">
            <a:solidFill>
              <a:schemeClr val="tx1"/>
            </a:solidFill>
            <a:miter lim="800000"/>
            <a:headEnd/>
            <a:tailEnd/>
          </a:ln>
        </p:spPr>
        <p:txBody>
          <a:bodyPr/>
          <a:lstStyle/>
          <a:p>
            <a:pPr>
              <a:lnSpc>
                <a:spcPct val="90000"/>
              </a:lnSpc>
            </a:pPr>
            <a:r>
              <a:rPr lang="de-DE">
                <a:latin typeface="Tahoma" pitchFamily="-106" charset="0"/>
              </a:rPr>
              <a:t>11</a:t>
            </a:r>
          </a:p>
          <a:p>
            <a:pPr>
              <a:lnSpc>
                <a:spcPct val="90000"/>
              </a:lnSpc>
            </a:pPr>
            <a:r>
              <a:rPr lang="de-DE" i="1">
                <a:latin typeface="Tahoma" pitchFamily="-106" charset="0"/>
              </a:rPr>
              <a:t>D</a:t>
            </a:r>
            <a:r>
              <a:rPr lang="de-DE" i="1" baseline="-25000">
                <a:latin typeface="Tahoma" pitchFamily="-106" charset="0"/>
              </a:rPr>
              <a:t>11</a:t>
            </a:r>
            <a:endParaRPr lang="de-DE" i="1">
              <a:latin typeface="Tahoma" pitchFamily="-106" charset="0"/>
            </a:endParaRPr>
          </a:p>
        </p:txBody>
      </p:sp>
      <p:grpSp>
        <p:nvGrpSpPr>
          <p:cNvPr id="57351" name="Group 9"/>
          <p:cNvGrpSpPr>
            <a:grpSpLocks/>
          </p:cNvGrpSpPr>
          <p:nvPr/>
        </p:nvGrpSpPr>
        <p:grpSpPr bwMode="auto">
          <a:xfrm>
            <a:off x="5500688" y="5867400"/>
            <a:ext cx="165100" cy="763588"/>
            <a:chOff x="2040" y="2040"/>
            <a:chExt cx="113" cy="481"/>
          </a:xfrm>
        </p:grpSpPr>
        <p:sp>
          <p:nvSpPr>
            <p:cNvPr id="57459" name="Text Box 10"/>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lstStyle/>
            <a:p>
              <a:pPr>
                <a:spcBef>
                  <a:spcPct val="50000"/>
                </a:spcBef>
              </a:pPr>
              <a:endParaRPr lang="de-DE">
                <a:latin typeface="Tahoma" pitchFamily="-106" charset="0"/>
              </a:endParaRPr>
            </a:p>
          </p:txBody>
        </p:sp>
        <p:sp>
          <p:nvSpPr>
            <p:cNvPr id="57460" name="Oval 11"/>
            <p:cNvSpPr>
              <a:spLocks noChangeArrowheads="1"/>
            </p:cNvSpPr>
            <p:nvPr/>
          </p:nvSpPr>
          <p:spPr bwMode="auto">
            <a:xfrm>
              <a:off x="2074" y="2267"/>
              <a:ext cx="45" cy="45"/>
            </a:xfrm>
            <a:prstGeom prst="ellipse">
              <a:avLst/>
            </a:prstGeom>
            <a:noFill/>
            <a:ln w="12700">
              <a:noFill/>
              <a:round/>
              <a:headEnd/>
              <a:tailEnd/>
            </a:ln>
          </p:spPr>
          <p:txBody>
            <a:bodyPr wrap="none" anchor="ctr">
              <a:spAutoFit/>
            </a:bodyPr>
            <a:lstStyle/>
            <a:p>
              <a:endParaRPr lang="de-DE"/>
            </a:p>
          </p:txBody>
        </p:sp>
      </p:grpSp>
      <p:grpSp>
        <p:nvGrpSpPr>
          <p:cNvPr id="57352" name="Group 12"/>
          <p:cNvGrpSpPr>
            <a:grpSpLocks/>
          </p:cNvGrpSpPr>
          <p:nvPr/>
        </p:nvGrpSpPr>
        <p:grpSpPr bwMode="auto">
          <a:xfrm>
            <a:off x="152400" y="5867400"/>
            <a:ext cx="2590800" cy="763588"/>
            <a:chOff x="288" y="3360"/>
            <a:chExt cx="1841" cy="481"/>
          </a:xfrm>
        </p:grpSpPr>
        <p:sp>
          <p:nvSpPr>
            <p:cNvPr id="57452" name="Text Box 13"/>
            <p:cNvSpPr txBox="1">
              <a:spLocks noChangeArrowheads="1"/>
            </p:cNvSpPr>
            <p:nvPr/>
          </p:nvSpPr>
          <p:spPr bwMode="auto">
            <a:xfrm>
              <a:off x="288" y="3360"/>
              <a:ext cx="432" cy="480"/>
            </a:xfrm>
            <a:prstGeom prst="rect">
              <a:avLst/>
            </a:prstGeom>
            <a:noFill/>
            <a:ln w="12700">
              <a:solidFill>
                <a:schemeClr val="tx1"/>
              </a:solidFill>
              <a:miter lim="800000"/>
              <a:headEnd/>
              <a:tailEnd/>
            </a:ln>
          </p:spPr>
          <p:txBody>
            <a:bodyPr>
              <a:spAutoFit/>
            </a:bodyPr>
            <a:lstStyle/>
            <a:p>
              <a:pPr>
                <a:lnSpc>
                  <a:spcPct val="90000"/>
                </a:lnSpc>
              </a:pPr>
              <a:r>
                <a:rPr lang="de-DE">
                  <a:latin typeface="Tahoma" pitchFamily="-106" charset="0"/>
                </a:rPr>
                <a:t>2</a:t>
              </a:r>
            </a:p>
            <a:p>
              <a:pPr>
                <a:lnSpc>
                  <a:spcPct val="90000"/>
                </a:lnSpc>
              </a:pPr>
              <a:r>
                <a:rPr lang="de-DE" i="1">
                  <a:latin typeface="Tahoma" pitchFamily="-106" charset="0"/>
                </a:rPr>
                <a:t>D</a:t>
              </a:r>
              <a:r>
                <a:rPr lang="de-DE" i="1" baseline="-25000">
                  <a:latin typeface="Tahoma" pitchFamily="-106" charset="0"/>
                </a:rPr>
                <a:t>2</a:t>
              </a:r>
              <a:endParaRPr lang="de-DE" i="1">
                <a:latin typeface="Tahoma" pitchFamily="-106" charset="0"/>
              </a:endParaRPr>
            </a:p>
          </p:txBody>
        </p:sp>
        <p:sp>
          <p:nvSpPr>
            <p:cNvPr id="57453" name="Text Box 14"/>
            <p:cNvSpPr txBox="1">
              <a:spLocks noChangeArrowheads="1"/>
            </p:cNvSpPr>
            <p:nvPr/>
          </p:nvSpPr>
          <p:spPr bwMode="auto">
            <a:xfrm>
              <a:off x="720" y="3360"/>
              <a:ext cx="432" cy="480"/>
            </a:xfrm>
            <a:prstGeom prst="rect">
              <a:avLst/>
            </a:prstGeom>
            <a:noFill/>
            <a:ln w="12700">
              <a:solidFill>
                <a:schemeClr val="tx1"/>
              </a:solidFill>
              <a:miter lim="800000"/>
              <a:headEnd/>
              <a:tailEnd/>
            </a:ln>
          </p:spPr>
          <p:txBody>
            <a:bodyPr>
              <a:spAutoFit/>
            </a:bodyPr>
            <a:lstStyle/>
            <a:p>
              <a:pPr>
                <a:lnSpc>
                  <a:spcPct val="90000"/>
                </a:lnSpc>
              </a:pPr>
              <a:r>
                <a:rPr lang="de-DE">
                  <a:latin typeface="Tahoma" pitchFamily="-106" charset="0"/>
                </a:rPr>
                <a:t>3</a:t>
              </a:r>
            </a:p>
            <a:p>
              <a:pPr>
                <a:lnSpc>
                  <a:spcPct val="90000"/>
                </a:lnSpc>
              </a:pPr>
              <a:r>
                <a:rPr lang="de-DE" i="1">
                  <a:latin typeface="Tahoma" pitchFamily="-106" charset="0"/>
                </a:rPr>
                <a:t>D</a:t>
              </a:r>
              <a:r>
                <a:rPr lang="de-DE" i="1" baseline="-25000">
                  <a:latin typeface="Tahoma" pitchFamily="-106" charset="0"/>
                </a:rPr>
                <a:t>3</a:t>
              </a:r>
              <a:endParaRPr lang="de-DE" i="1">
                <a:latin typeface="Tahoma" pitchFamily="-106" charset="0"/>
              </a:endParaRPr>
            </a:p>
          </p:txBody>
        </p:sp>
        <p:sp>
          <p:nvSpPr>
            <p:cNvPr id="57454" name="Text Box 15"/>
            <p:cNvSpPr txBox="1">
              <a:spLocks noChangeArrowheads="1"/>
            </p:cNvSpPr>
            <p:nvPr/>
          </p:nvSpPr>
          <p:spPr bwMode="auto">
            <a:xfrm>
              <a:off x="1152" y="3360"/>
              <a:ext cx="432" cy="480"/>
            </a:xfrm>
            <a:prstGeom prst="rect">
              <a:avLst/>
            </a:prstGeom>
            <a:noFill/>
            <a:ln w="12700">
              <a:solidFill>
                <a:schemeClr val="tx1"/>
              </a:solidFill>
              <a:miter lim="800000"/>
              <a:headEnd/>
              <a:tailEnd/>
            </a:ln>
          </p:spPr>
          <p:txBody>
            <a:bodyPr>
              <a:spAutoFit/>
            </a:bodyPr>
            <a:lstStyle/>
            <a:p>
              <a:pPr>
                <a:lnSpc>
                  <a:spcPct val="90000"/>
                </a:lnSpc>
              </a:pPr>
              <a:r>
                <a:rPr lang="de-DE">
                  <a:latin typeface="Tahoma" pitchFamily="-106" charset="0"/>
                </a:rPr>
                <a:t>5</a:t>
              </a:r>
            </a:p>
            <a:p>
              <a:pPr>
                <a:lnSpc>
                  <a:spcPct val="90000"/>
                </a:lnSpc>
              </a:pPr>
              <a:r>
                <a:rPr lang="de-DE" i="1">
                  <a:latin typeface="Tahoma" pitchFamily="-106" charset="0"/>
                </a:rPr>
                <a:t>D</a:t>
              </a:r>
              <a:r>
                <a:rPr lang="de-DE" i="1" baseline="-25000">
                  <a:latin typeface="Tahoma" pitchFamily="-106" charset="0"/>
                </a:rPr>
                <a:t>5</a:t>
              </a:r>
              <a:endParaRPr lang="de-DE" i="1">
                <a:latin typeface="Tahoma" pitchFamily="-106" charset="0"/>
              </a:endParaRPr>
            </a:p>
          </p:txBody>
        </p:sp>
        <p:sp>
          <p:nvSpPr>
            <p:cNvPr id="57455" name="Text Box 16"/>
            <p:cNvSpPr txBox="1">
              <a:spLocks noChangeArrowheads="1"/>
            </p:cNvSpPr>
            <p:nvPr/>
          </p:nvSpPr>
          <p:spPr bwMode="auto">
            <a:xfrm>
              <a:off x="1584" y="3360"/>
              <a:ext cx="433" cy="481"/>
            </a:xfrm>
            <a:prstGeom prst="rect">
              <a:avLst/>
            </a:prstGeom>
            <a:noFill/>
            <a:ln w="12700">
              <a:solidFill>
                <a:schemeClr val="tx1"/>
              </a:solidFill>
              <a:miter lim="800000"/>
              <a:headEnd/>
              <a:tailEnd/>
            </a:ln>
          </p:spPr>
          <p:txBody>
            <a:bodyPr/>
            <a:lstStyle/>
            <a:p>
              <a:pPr>
                <a:lnSpc>
                  <a:spcPct val="90000"/>
                </a:lnSpc>
              </a:pPr>
              <a:endParaRPr lang="de-DE" i="1">
                <a:latin typeface="Tahoma" pitchFamily="-106" charset="0"/>
              </a:endParaRPr>
            </a:p>
          </p:txBody>
        </p:sp>
        <p:grpSp>
          <p:nvGrpSpPr>
            <p:cNvPr id="57456" name="Group 17"/>
            <p:cNvGrpSpPr>
              <a:grpSpLocks/>
            </p:cNvGrpSpPr>
            <p:nvPr/>
          </p:nvGrpSpPr>
          <p:grpSpPr bwMode="auto">
            <a:xfrm>
              <a:off x="2016" y="3360"/>
              <a:ext cx="113" cy="481"/>
              <a:chOff x="2040" y="2040"/>
              <a:chExt cx="113" cy="481"/>
            </a:xfrm>
          </p:grpSpPr>
          <p:sp>
            <p:nvSpPr>
              <p:cNvPr id="57457" name="Text Box 18"/>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lstStyle/>
              <a:p>
                <a:pPr>
                  <a:spcBef>
                    <a:spcPct val="50000"/>
                  </a:spcBef>
                </a:pPr>
                <a:endParaRPr lang="de-DE">
                  <a:latin typeface="Tahoma" pitchFamily="-106" charset="0"/>
                </a:endParaRPr>
              </a:p>
            </p:txBody>
          </p:sp>
          <p:sp>
            <p:nvSpPr>
              <p:cNvPr id="57458" name="Oval 19"/>
              <p:cNvSpPr>
                <a:spLocks noChangeArrowheads="1"/>
              </p:cNvSpPr>
              <p:nvPr/>
            </p:nvSpPr>
            <p:spPr bwMode="auto">
              <a:xfrm>
                <a:off x="2074" y="2267"/>
                <a:ext cx="45" cy="45"/>
              </a:xfrm>
              <a:prstGeom prst="ellipse">
                <a:avLst/>
              </a:prstGeom>
              <a:noFill/>
              <a:ln w="12700">
                <a:noFill/>
                <a:round/>
                <a:headEnd/>
                <a:tailEnd/>
              </a:ln>
            </p:spPr>
            <p:txBody>
              <a:bodyPr wrap="none" anchor="ctr">
                <a:spAutoFit/>
              </a:bodyPr>
              <a:lstStyle/>
              <a:p>
                <a:endParaRPr lang="de-DE"/>
              </a:p>
            </p:txBody>
          </p:sp>
        </p:grpSp>
      </p:grpSp>
      <p:grpSp>
        <p:nvGrpSpPr>
          <p:cNvPr id="57353" name="Group 20"/>
          <p:cNvGrpSpPr>
            <a:grpSpLocks/>
          </p:cNvGrpSpPr>
          <p:nvPr/>
        </p:nvGrpSpPr>
        <p:grpSpPr bwMode="auto">
          <a:xfrm>
            <a:off x="2433638" y="3427413"/>
            <a:ext cx="157162" cy="763587"/>
            <a:chOff x="2040" y="2040"/>
            <a:chExt cx="113" cy="481"/>
          </a:xfrm>
        </p:grpSpPr>
        <p:sp>
          <p:nvSpPr>
            <p:cNvPr id="57450" name="Text Box 21"/>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nchor="ctr" anchorCtr="1"/>
            <a:lstStyle/>
            <a:p>
              <a:pPr>
                <a:spcBef>
                  <a:spcPct val="50000"/>
                </a:spcBef>
              </a:pPr>
              <a:endParaRPr lang="de-DE">
                <a:latin typeface="Tahoma" pitchFamily="-106" charset="0"/>
              </a:endParaRPr>
            </a:p>
          </p:txBody>
        </p:sp>
        <p:sp>
          <p:nvSpPr>
            <p:cNvPr id="57451" name="Oval 22"/>
            <p:cNvSpPr>
              <a:spLocks noChangeArrowheads="1"/>
            </p:cNvSpPr>
            <p:nvPr/>
          </p:nvSpPr>
          <p:spPr bwMode="auto">
            <a:xfrm>
              <a:off x="2074" y="2267"/>
              <a:ext cx="45" cy="45"/>
            </a:xfrm>
            <a:prstGeom prst="ellipse">
              <a:avLst/>
            </a:prstGeom>
            <a:noFill/>
            <a:ln w="12700">
              <a:noFill/>
              <a:round/>
              <a:headEnd/>
              <a:tailEnd/>
            </a:ln>
          </p:spPr>
          <p:txBody>
            <a:bodyPr wrap="none" anchor="ctr" anchorCtr="1">
              <a:spAutoFit/>
            </a:bodyPr>
            <a:lstStyle/>
            <a:p>
              <a:endParaRPr lang="de-DE"/>
            </a:p>
          </p:txBody>
        </p:sp>
      </p:grpSp>
      <p:sp>
        <p:nvSpPr>
          <p:cNvPr id="57354" name="Text Box 23"/>
          <p:cNvSpPr txBox="1">
            <a:spLocks noChangeArrowheads="1"/>
          </p:cNvSpPr>
          <p:nvPr/>
        </p:nvSpPr>
        <p:spPr bwMode="auto">
          <a:xfrm>
            <a:off x="1828800" y="3427413"/>
            <a:ext cx="604838" cy="763587"/>
          </a:xfrm>
          <a:prstGeom prst="rect">
            <a:avLst/>
          </a:prstGeom>
          <a:noFill/>
          <a:ln w="12700">
            <a:solidFill>
              <a:schemeClr val="tx1"/>
            </a:solidFill>
            <a:miter lim="800000"/>
            <a:headEnd/>
            <a:tailEnd/>
          </a:ln>
        </p:spPr>
        <p:txBody>
          <a:bodyPr anchor="ctr" anchorCtr="1"/>
          <a:lstStyle/>
          <a:p>
            <a:pPr>
              <a:lnSpc>
                <a:spcPct val="90000"/>
              </a:lnSpc>
            </a:pPr>
            <a:endParaRPr lang="de-DE" i="1">
              <a:latin typeface="Tahoma" pitchFamily="-106" charset="0"/>
            </a:endParaRPr>
          </a:p>
        </p:txBody>
      </p:sp>
      <p:grpSp>
        <p:nvGrpSpPr>
          <p:cNvPr id="57355" name="Group 24"/>
          <p:cNvGrpSpPr>
            <a:grpSpLocks/>
          </p:cNvGrpSpPr>
          <p:nvPr/>
        </p:nvGrpSpPr>
        <p:grpSpPr bwMode="auto">
          <a:xfrm>
            <a:off x="152400" y="3427413"/>
            <a:ext cx="915988" cy="763587"/>
            <a:chOff x="1392" y="1968"/>
            <a:chExt cx="656" cy="481"/>
          </a:xfrm>
        </p:grpSpPr>
        <p:grpSp>
          <p:nvGrpSpPr>
            <p:cNvPr id="57442" name="Group 25"/>
            <p:cNvGrpSpPr>
              <a:grpSpLocks/>
            </p:cNvGrpSpPr>
            <p:nvPr/>
          </p:nvGrpSpPr>
          <p:grpSpPr bwMode="auto">
            <a:xfrm>
              <a:off x="1392" y="1968"/>
              <a:ext cx="113" cy="481"/>
              <a:chOff x="2040" y="2040"/>
              <a:chExt cx="113" cy="481"/>
            </a:xfrm>
          </p:grpSpPr>
          <p:sp>
            <p:nvSpPr>
              <p:cNvPr id="57448" name="Text Box 26"/>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nchor="ctr" anchorCtr="1"/>
              <a:lstStyle/>
              <a:p>
                <a:pPr>
                  <a:spcBef>
                    <a:spcPct val="50000"/>
                  </a:spcBef>
                </a:pPr>
                <a:endParaRPr lang="de-DE">
                  <a:latin typeface="Tahoma" pitchFamily="-106" charset="0"/>
                </a:endParaRPr>
              </a:p>
            </p:txBody>
          </p:sp>
          <p:sp>
            <p:nvSpPr>
              <p:cNvPr id="57449" name="Oval 27"/>
              <p:cNvSpPr>
                <a:spLocks noChangeArrowheads="1"/>
              </p:cNvSpPr>
              <p:nvPr/>
            </p:nvSpPr>
            <p:spPr bwMode="auto">
              <a:xfrm>
                <a:off x="2074" y="2267"/>
                <a:ext cx="45" cy="45"/>
              </a:xfrm>
              <a:prstGeom prst="ellipse">
                <a:avLst/>
              </a:prstGeom>
              <a:noFill/>
              <a:ln w="12700">
                <a:noFill/>
                <a:round/>
                <a:headEnd/>
                <a:tailEnd/>
              </a:ln>
            </p:spPr>
            <p:txBody>
              <a:bodyPr wrap="none" anchor="ctr" anchorCtr="1">
                <a:spAutoFit/>
              </a:bodyPr>
              <a:lstStyle/>
              <a:p>
                <a:endParaRPr lang="de-DE"/>
              </a:p>
            </p:txBody>
          </p:sp>
        </p:grpSp>
        <p:grpSp>
          <p:nvGrpSpPr>
            <p:cNvPr id="57443" name="Group 28"/>
            <p:cNvGrpSpPr>
              <a:grpSpLocks/>
            </p:cNvGrpSpPr>
            <p:nvPr/>
          </p:nvGrpSpPr>
          <p:grpSpPr bwMode="auto">
            <a:xfrm>
              <a:off x="1503" y="1968"/>
              <a:ext cx="545" cy="481"/>
              <a:chOff x="1968" y="2592"/>
              <a:chExt cx="545" cy="481"/>
            </a:xfrm>
          </p:grpSpPr>
          <p:sp>
            <p:nvSpPr>
              <p:cNvPr id="57444" name="Text Box 29"/>
              <p:cNvSpPr txBox="1">
                <a:spLocks noChangeArrowheads="1"/>
              </p:cNvSpPr>
              <p:nvPr/>
            </p:nvSpPr>
            <p:spPr bwMode="auto">
              <a:xfrm>
                <a:off x="1968" y="2592"/>
                <a:ext cx="433" cy="481"/>
              </a:xfrm>
              <a:prstGeom prst="rect">
                <a:avLst/>
              </a:prstGeom>
              <a:noFill/>
              <a:ln w="12700">
                <a:solidFill>
                  <a:schemeClr val="tx1"/>
                </a:solidFill>
                <a:miter lim="800000"/>
                <a:headEnd/>
                <a:tailEnd/>
              </a:ln>
            </p:spPr>
            <p:txBody>
              <a:bodyPr anchor="ctr" anchorCtr="1"/>
              <a:lstStyle/>
              <a:p>
                <a:pPr>
                  <a:lnSpc>
                    <a:spcPct val="90000"/>
                  </a:lnSpc>
                </a:pPr>
                <a:r>
                  <a:rPr lang="de-DE">
                    <a:latin typeface="Tahoma" pitchFamily="-106" charset="0"/>
                  </a:rPr>
                  <a:t>5</a:t>
                </a:r>
                <a:endParaRPr lang="de-DE" i="1">
                  <a:latin typeface="Tahoma" pitchFamily="-106" charset="0"/>
                </a:endParaRPr>
              </a:p>
            </p:txBody>
          </p:sp>
          <p:grpSp>
            <p:nvGrpSpPr>
              <p:cNvPr id="57445" name="Group 30"/>
              <p:cNvGrpSpPr>
                <a:grpSpLocks/>
              </p:cNvGrpSpPr>
              <p:nvPr/>
            </p:nvGrpSpPr>
            <p:grpSpPr bwMode="auto">
              <a:xfrm>
                <a:off x="2400" y="2592"/>
                <a:ext cx="113" cy="481"/>
                <a:chOff x="2040" y="2040"/>
                <a:chExt cx="113" cy="481"/>
              </a:xfrm>
            </p:grpSpPr>
            <p:sp>
              <p:nvSpPr>
                <p:cNvPr id="57446" name="Text Box 31"/>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nchor="ctr" anchorCtr="1"/>
                <a:lstStyle/>
                <a:p>
                  <a:pPr>
                    <a:spcBef>
                      <a:spcPct val="50000"/>
                    </a:spcBef>
                  </a:pPr>
                  <a:endParaRPr lang="de-DE">
                    <a:latin typeface="Tahoma" pitchFamily="-106" charset="0"/>
                  </a:endParaRPr>
                </a:p>
              </p:txBody>
            </p:sp>
            <p:sp>
              <p:nvSpPr>
                <p:cNvPr id="57447" name="Oval 32"/>
                <p:cNvSpPr>
                  <a:spLocks noChangeArrowheads="1"/>
                </p:cNvSpPr>
                <p:nvPr/>
              </p:nvSpPr>
              <p:spPr bwMode="auto">
                <a:xfrm>
                  <a:off x="2074" y="2267"/>
                  <a:ext cx="45" cy="45"/>
                </a:xfrm>
                <a:prstGeom prst="ellipse">
                  <a:avLst/>
                </a:prstGeom>
                <a:noFill/>
                <a:ln w="12700">
                  <a:noFill/>
                  <a:round/>
                  <a:headEnd/>
                  <a:tailEnd/>
                </a:ln>
              </p:spPr>
              <p:txBody>
                <a:bodyPr wrap="none" anchor="ctr" anchorCtr="1">
                  <a:spAutoFit/>
                </a:bodyPr>
                <a:lstStyle/>
                <a:p>
                  <a:endParaRPr lang="de-DE"/>
                </a:p>
              </p:txBody>
            </p:sp>
          </p:grpSp>
        </p:grpSp>
      </p:grpSp>
      <p:grpSp>
        <p:nvGrpSpPr>
          <p:cNvPr id="57356" name="Group 38"/>
          <p:cNvGrpSpPr>
            <a:grpSpLocks/>
          </p:cNvGrpSpPr>
          <p:nvPr/>
        </p:nvGrpSpPr>
        <p:grpSpPr bwMode="auto">
          <a:xfrm>
            <a:off x="3124200" y="1447800"/>
            <a:ext cx="2592388" cy="763588"/>
            <a:chOff x="1392" y="1968"/>
            <a:chExt cx="1633" cy="481"/>
          </a:xfrm>
        </p:grpSpPr>
        <p:sp>
          <p:nvSpPr>
            <p:cNvPr id="57427" name="Text Box 39"/>
            <p:cNvSpPr txBox="1">
              <a:spLocks noChangeArrowheads="1"/>
            </p:cNvSpPr>
            <p:nvPr/>
          </p:nvSpPr>
          <p:spPr bwMode="auto">
            <a:xfrm>
              <a:off x="2592" y="1968"/>
              <a:ext cx="433" cy="481"/>
            </a:xfrm>
            <a:prstGeom prst="rect">
              <a:avLst/>
            </a:prstGeom>
            <a:noFill/>
            <a:ln w="12700">
              <a:solidFill>
                <a:schemeClr val="tx1"/>
              </a:solidFill>
              <a:miter lim="800000"/>
              <a:headEnd/>
              <a:tailEnd/>
            </a:ln>
          </p:spPr>
          <p:txBody>
            <a:bodyPr anchor="ctr" anchorCtr="1"/>
            <a:lstStyle/>
            <a:p>
              <a:pPr>
                <a:lnSpc>
                  <a:spcPct val="90000"/>
                </a:lnSpc>
              </a:pPr>
              <a:endParaRPr lang="de-DE" i="1">
                <a:latin typeface="Tahoma" pitchFamily="-106" charset="0"/>
              </a:endParaRPr>
            </a:p>
          </p:txBody>
        </p:sp>
        <p:grpSp>
          <p:nvGrpSpPr>
            <p:cNvPr id="57428" name="Group 40"/>
            <p:cNvGrpSpPr>
              <a:grpSpLocks/>
            </p:cNvGrpSpPr>
            <p:nvPr/>
          </p:nvGrpSpPr>
          <p:grpSpPr bwMode="auto">
            <a:xfrm>
              <a:off x="1392" y="1968"/>
              <a:ext cx="656" cy="481"/>
              <a:chOff x="1392" y="1968"/>
              <a:chExt cx="656" cy="481"/>
            </a:xfrm>
          </p:grpSpPr>
          <p:grpSp>
            <p:nvGrpSpPr>
              <p:cNvPr id="57434" name="Group 41"/>
              <p:cNvGrpSpPr>
                <a:grpSpLocks/>
              </p:cNvGrpSpPr>
              <p:nvPr/>
            </p:nvGrpSpPr>
            <p:grpSpPr bwMode="auto">
              <a:xfrm>
                <a:off x="1392" y="1968"/>
                <a:ext cx="113" cy="481"/>
                <a:chOff x="2040" y="2040"/>
                <a:chExt cx="113" cy="481"/>
              </a:xfrm>
            </p:grpSpPr>
            <p:sp>
              <p:nvSpPr>
                <p:cNvPr id="57440" name="Text Box 42"/>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nchor="ctr" anchorCtr="1"/>
                <a:lstStyle/>
                <a:p>
                  <a:pPr>
                    <a:spcBef>
                      <a:spcPct val="50000"/>
                    </a:spcBef>
                  </a:pPr>
                  <a:endParaRPr lang="de-DE">
                    <a:latin typeface="Tahoma" pitchFamily="-106" charset="0"/>
                  </a:endParaRPr>
                </a:p>
              </p:txBody>
            </p:sp>
            <p:sp>
              <p:nvSpPr>
                <p:cNvPr id="57441" name="Oval 43"/>
                <p:cNvSpPr>
                  <a:spLocks noChangeArrowheads="1"/>
                </p:cNvSpPr>
                <p:nvPr/>
              </p:nvSpPr>
              <p:spPr bwMode="auto">
                <a:xfrm>
                  <a:off x="2074" y="2267"/>
                  <a:ext cx="45" cy="45"/>
                </a:xfrm>
                <a:prstGeom prst="ellipse">
                  <a:avLst/>
                </a:prstGeom>
                <a:noFill/>
                <a:ln w="12700">
                  <a:noFill/>
                  <a:round/>
                  <a:headEnd/>
                  <a:tailEnd/>
                </a:ln>
              </p:spPr>
              <p:txBody>
                <a:bodyPr wrap="none" anchor="ctr" anchorCtr="1">
                  <a:spAutoFit/>
                </a:bodyPr>
                <a:lstStyle/>
                <a:p>
                  <a:endParaRPr lang="de-DE"/>
                </a:p>
              </p:txBody>
            </p:sp>
          </p:grpSp>
          <p:grpSp>
            <p:nvGrpSpPr>
              <p:cNvPr id="57435" name="Group 44"/>
              <p:cNvGrpSpPr>
                <a:grpSpLocks/>
              </p:cNvGrpSpPr>
              <p:nvPr/>
            </p:nvGrpSpPr>
            <p:grpSpPr bwMode="auto">
              <a:xfrm>
                <a:off x="1503" y="1968"/>
                <a:ext cx="545" cy="481"/>
                <a:chOff x="1968" y="2592"/>
                <a:chExt cx="545" cy="481"/>
              </a:xfrm>
            </p:grpSpPr>
            <p:sp>
              <p:nvSpPr>
                <p:cNvPr id="57436" name="Text Box 45"/>
                <p:cNvSpPr txBox="1">
                  <a:spLocks noChangeArrowheads="1"/>
                </p:cNvSpPr>
                <p:nvPr/>
              </p:nvSpPr>
              <p:spPr bwMode="auto">
                <a:xfrm>
                  <a:off x="1968" y="2592"/>
                  <a:ext cx="433" cy="481"/>
                </a:xfrm>
                <a:prstGeom prst="rect">
                  <a:avLst/>
                </a:prstGeom>
                <a:noFill/>
                <a:ln w="12700">
                  <a:solidFill>
                    <a:schemeClr val="tx1"/>
                  </a:solidFill>
                  <a:miter lim="800000"/>
                  <a:headEnd/>
                  <a:tailEnd/>
                </a:ln>
              </p:spPr>
              <p:txBody>
                <a:bodyPr anchor="ctr" anchorCtr="1"/>
                <a:lstStyle/>
                <a:p>
                  <a:pPr>
                    <a:lnSpc>
                      <a:spcPct val="90000"/>
                    </a:lnSpc>
                  </a:pPr>
                  <a:r>
                    <a:rPr lang="de-DE">
                      <a:latin typeface="Tahoma" pitchFamily="-106" charset="0"/>
                    </a:rPr>
                    <a:t>20</a:t>
                  </a:r>
                </a:p>
              </p:txBody>
            </p:sp>
            <p:grpSp>
              <p:nvGrpSpPr>
                <p:cNvPr id="57437" name="Group 46"/>
                <p:cNvGrpSpPr>
                  <a:grpSpLocks/>
                </p:cNvGrpSpPr>
                <p:nvPr/>
              </p:nvGrpSpPr>
              <p:grpSpPr bwMode="auto">
                <a:xfrm>
                  <a:off x="2400" y="2592"/>
                  <a:ext cx="113" cy="481"/>
                  <a:chOff x="2040" y="2040"/>
                  <a:chExt cx="113" cy="481"/>
                </a:xfrm>
              </p:grpSpPr>
              <p:sp>
                <p:nvSpPr>
                  <p:cNvPr id="57438" name="Text Box 47"/>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nchor="ctr" anchorCtr="1"/>
                  <a:lstStyle/>
                  <a:p>
                    <a:pPr>
                      <a:spcBef>
                        <a:spcPct val="50000"/>
                      </a:spcBef>
                    </a:pPr>
                    <a:endParaRPr lang="de-DE">
                      <a:latin typeface="Tahoma" pitchFamily="-106" charset="0"/>
                    </a:endParaRPr>
                  </a:p>
                </p:txBody>
              </p:sp>
              <p:sp>
                <p:nvSpPr>
                  <p:cNvPr id="57439" name="Oval 48"/>
                  <p:cNvSpPr>
                    <a:spLocks noChangeArrowheads="1"/>
                  </p:cNvSpPr>
                  <p:nvPr/>
                </p:nvSpPr>
                <p:spPr bwMode="auto">
                  <a:xfrm>
                    <a:off x="2074" y="2267"/>
                    <a:ext cx="45" cy="45"/>
                  </a:xfrm>
                  <a:prstGeom prst="ellipse">
                    <a:avLst/>
                  </a:prstGeom>
                  <a:noFill/>
                  <a:ln w="12700">
                    <a:noFill/>
                    <a:round/>
                    <a:headEnd/>
                    <a:tailEnd/>
                  </a:ln>
                </p:spPr>
                <p:txBody>
                  <a:bodyPr wrap="none" anchor="ctr" anchorCtr="1">
                    <a:spAutoFit/>
                  </a:bodyPr>
                  <a:lstStyle/>
                  <a:p>
                    <a:endParaRPr lang="de-DE"/>
                  </a:p>
                </p:txBody>
              </p:sp>
            </p:grpSp>
          </p:grpSp>
        </p:grpSp>
        <p:grpSp>
          <p:nvGrpSpPr>
            <p:cNvPr id="57429" name="Group 49"/>
            <p:cNvGrpSpPr>
              <a:grpSpLocks/>
            </p:cNvGrpSpPr>
            <p:nvPr/>
          </p:nvGrpSpPr>
          <p:grpSpPr bwMode="auto">
            <a:xfrm>
              <a:off x="2049" y="1968"/>
              <a:ext cx="545" cy="481"/>
              <a:chOff x="1968" y="2592"/>
              <a:chExt cx="545" cy="481"/>
            </a:xfrm>
          </p:grpSpPr>
          <p:sp>
            <p:nvSpPr>
              <p:cNvPr id="57430" name="Text Box 50"/>
              <p:cNvSpPr txBox="1">
                <a:spLocks noChangeArrowheads="1"/>
              </p:cNvSpPr>
              <p:nvPr/>
            </p:nvSpPr>
            <p:spPr bwMode="auto">
              <a:xfrm>
                <a:off x="1968" y="2592"/>
                <a:ext cx="433" cy="481"/>
              </a:xfrm>
              <a:prstGeom prst="rect">
                <a:avLst/>
              </a:prstGeom>
              <a:noFill/>
              <a:ln w="12700">
                <a:solidFill>
                  <a:schemeClr val="tx1"/>
                </a:solidFill>
                <a:miter lim="800000"/>
                <a:headEnd/>
                <a:tailEnd/>
              </a:ln>
            </p:spPr>
            <p:txBody>
              <a:bodyPr anchor="ctr" anchorCtr="1"/>
              <a:lstStyle/>
              <a:p>
                <a:pPr>
                  <a:lnSpc>
                    <a:spcPct val="90000"/>
                  </a:lnSpc>
                </a:pPr>
                <a:r>
                  <a:rPr lang="de-DE">
                    <a:latin typeface="Tahoma" pitchFamily="-106" charset="0"/>
                  </a:rPr>
                  <a:t>40</a:t>
                </a:r>
                <a:endParaRPr lang="de-DE" i="1">
                  <a:latin typeface="Tahoma" pitchFamily="-106" charset="0"/>
                </a:endParaRPr>
              </a:p>
            </p:txBody>
          </p:sp>
          <p:grpSp>
            <p:nvGrpSpPr>
              <p:cNvPr id="57431" name="Group 51"/>
              <p:cNvGrpSpPr>
                <a:grpSpLocks/>
              </p:cNvGrpSpPr>
              <p:nvPr/>
            </p:nvGrpSpPr>
            <p:grpSpPr bwMode="auto">
              <a:xfrm>
                <a:off x="2400" y="2592"/>
                <a:ext cx="113" cy="481"/>
                <a:chOff x="2040" y="2040"/>
                <a:chExt cx="113" cy="481"/>
              </a:xfrm>
            </p:grpSpPr>
            <p:sp>
              <p:nvSpPr>
                <p:cNvPr id="57432" name="Text Box 52"/>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nchor="ctr" anchorCtr="1"/>
                <a:lstStyle/>
                <a:p>
                  <a:pPr>
                    <a:spcBef>
                      <a:spcPct val="50000"/>
                    </a:spcBef>
                  </a:pPr>
                  <a:endParaRPr lang="de-DE">
                    <a:latin typeface="Tahoma" pitchFamily="-106" charset="0"/>
                  </a:endParaRPr>
                </a:p>
              </p:txBody>
            </p:sp>
            <p:sp>
              <p:nvSpPr>
                <p:cNvPr id="57433" name="Oval 53"/>
                <p:cNvSpPr>
                  <a:spLocks noChangeArrowheads="1"/>
                </p:cNvSpPr>
                <p:nvPr/>
              </p:nvSpPr>
              <p:spPr bwMode="auto">
                <a:xfrm>
                  <a:off x="2074" y="2267"/>
                  <a:ext cx="45" cy="45"/>
                </a:xfrm>
                <a:prstGeom prst="ellipse">
                  <a:avLst/>
                </a:prstGeom>
                <a:noFill/>
                <a:ln w="12700">
                  <a:noFill/>
                  <a:round/>
                  <a:headEnd/>
                  <a:tailEnd/>
                </a:ln>
              </p:spPr>
              <p:txBody>
                <a:bodyPr wrap="none" anchor="ctr" anchorCtr="1">
                  <a:spAutoFit/>
                </a:bodyPr>
                <a:lstStyle/>
                <a:p>
                  <a:endParaRPr lang="de-DE"/>
                </a:p>
              </p:txBody>
            </p:sp>
          </p:grpSp>
        </p:grpSp>
      </p:grpSp>
      <p:grpSp>
        <p:nvGrpSpPr>
          <p:cNvPr id="57357" name="Group 54"/>
          <p:cNvGrpSpPr>
            <a:grpSpLocks/>
          </p:cNvGrpSpPr>
          <p:nvPr/>
        </p:nvGrpSpPr>
        <p:grpSpPr bwMode="auto">
          <a:xfrm>
            <a:off x="6248400" y="3427413"/>
            <a:ext cx="2522538" cy="763587"/>
            <a:chOff x="3600" y="2647"/>
            <a:chExt cx="1745" cy="481"/>
          </a:xfrm>
        </p:grpSpPr>
        <p:grpSp>
          <p:nvGrpSpPr>
            <p:cNvPr id="57408" name="Group 55"/>
            <p:cNvGrpSpPr>
              <a:grpSpLocks/>
            </p:cNvGrpSpPr>
            <p:nvPr/>
          </p:nvGrpSpPr>
          <p:grpSpPr bwMode="auto">
            <a:xfrm>
              <a:off x="5232" y="2647"/>
              <a:ext cx="113" cy="481"/>
              <a:chOff x="2040" y="2040"/>
              <a:chExt cx="113" cy="481"/>
            </a:xfrm>
          </p:grpSpPr>
          <p:sp>
            <p:nvSpPr>
              <p:cNvPr id="57425" name="Text Box 56"/>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nchor="ctr" anchorCtr="1"/>
              <a:lstStyle/>
              <a:p>
                <a:pPr>
                  <a:spcBef>
                    <a:spcPct val="50000"/>
                  </a:spcBef>
                </a:pPr>
                <a:endParaRPr lang="de-DE">
                  <a:latin typeface="Tahoma" pitchFamily="-106" charset="0"/>
                </a:endParaRPr>
              </a:p>
            </p:txBody>
          </p:sp>
          <p:sp>
            <p:nvSpPr>
              <p:cNvPr id="57426" name="Oval 57"/>
              <p:cNvSpPr>
                <a:spLocks noChangeArrowheads="1"/>
              </p:cNvSpPr>
              <p:nvPr/>
            </p:nvSpPr>
            <p:spPr bwMode="auto">
              <a:xfrm>
                <a:off x="2074" y="2267"/>
                <a:ext cx="45" cy="45"/>
              </a:xfrm>
              <a:prstGeom prst="ellipse">
                <a:avLst/>
              </a:prstGeom>
              <a:noFill/>
              <a:ln w="12700">
                <a:noFill/>
                <a:round/>
                <a:headEnd/>
                <a:tailEnd/>
              </a:ln>
            </p:spPr>
            <p:txBody>
              <a:bodyPr wrap="none" anchor="ctr" anchorCtr="1">
                <a:spAutoFit/>
              </a:bodyPr>
              <a:lstStyle/>
              <a:p>
                <a:endParaRPr lang="de-DE"/>
              </a:p>
            </p:txBody>
          </p:sp>
        </p:grpSp>
        <p:grpSp>
          <p:nvGrpSpPr>
            <p:cNvPr id="57409" name="Group 58"/>
            <p:cNvGrpSpPr>
              <a:grpSpLocks/>
            </p:cNvGrpSpPr>
            <p:nvPr/>
          </p:nvGrpSpPr>
          <p:grpSpPr bwMode="auto">
            <a:xfrm>
              <a:off x="3600" y="2647"/>
              <a:ext cx="1633" cy="481"/>
              <a:chOff x="1392" y="1968"/>
              <a:chExt cx="1633" cy="481"/>
            </a:xfrm>
          </p:grpSpPr>
          <p:sp>
            <p:nvSpPr>
              <p:cNvPr id="57410" name="Text Box 59"/>
              <p:cNvSpPr txBox="1">
                <a:spLocks noChangeArrowheads="1"/>
              </p:cNvSpPr>
              <p:nvPr/>
            </p:nvSpPr>
            <p:spPr bwMode="auto">
              <a:xfrm>
                <a:off x="2592" y="1968"/>
                <a:ext cx="433" cy="481"/>
              </a:xfrm>
              <a:prstGeom prst="rect">
                <a:avLst/>
              </a:prstGeom>
              <a:noFill/>
              <a:ln w="12700">
                <a:solidFill>
                  <a:schemeClr val="tx1"/>
                </a:solidFill>
                <a:miter lim="800000"/>
                <a:headEnd/>
                <a:tailEnd/>
              </a:ln>
            </p:spPr>
            <p:txBody>
              <a:bodyPr anchor="ctr" anchorCtr="1"/>
              <a:lstStyle/>
              <a:p>
                <a:pPr>
                  <a:lnSpc>
                    <a:spcPct val="90000"/>
                  </a:lnSpc>
                </a:pPr>
                <a:endParaRPr lang="de-DE" i="1">
                  <a:latin typeface="Tahoma" pitchFamily="-106" charset="0"/>
                </a:endParaRPr>
              </a:p>
            </p:txBody>
          </p:sp>
          <p:grpSp>
            <p:nvGrpSpPr>
              <p:cNvPr id="57411" name="Group 60"/>
              <p:cNvGrpSpPr>
                <a:grpSpLocks/>
              </p:cNvGrpSpPr>
              <p:nvPr/>
            </p:nvGrpSpPr>
            <p:grpSpPr bwMode="auto">
              <a:xfrm>
                <a:off x="1392" y="1968"/>
                <a:ext cx="656" cy="481"/>
                <a:chOff x="1392" y="1968"/>
                <a:chExt cx="656" cy="481"/>
              </a:xfrm>
            </p:grpSpPr>
            <p:grpSp>
              <p:nvGrpSpPr>
                <p:cNvPr id="57417" name="Group 61"/>
                <p:cNvGrpSpPr>
                  <a:grpSpLocks/>
                </p:cNvGrpSpPr>
                <p:nvPr/>
              </p:nvGrpSpPr>
              <p:grpSpPr bwMode="auto">
                <a:xfrm>
                  <a:off x="1392" y="1968"/>
                  <a:ext cx="113" cy="481"/>
                  <a:chOff x="2040" y="2040"/>
                  <a:chExt cx="113" cy="481"/>
                </a:xfrm>
              </p:grpSpPr>
              <p:sp>
                <p:nvSpPr>
                  <p:cNvPr id="57423" name="Text Box 62"/>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nchor="ctr" anchorCtr="1"/>
                  <a:lstStyle/>
                  <a:p>
                    <a:pPr>
                      <a:spcBef>
                        <a:spcPct val="50000"/>
                      </a:spcBef>
                    </a:pPr>
                    <a:endParaRPr lang="de-DE">
                      <a:latin typeface="Tahoma" pitchFamily="-106" charset="0"/>
                    </a:endParaRPr>
                  </a:p>
                </p:txBody>
              </p:sp>
              <p:sp>
                <p:nvSpPr>
                  <p:cNvPr id="57424" name="Oval 63"/>
                  <p:cNvSpPr>
                    <a:spLocks noChangeArrowheads="1"/>
                  </p:cNvSpPr>
                  <p:nvPr/>
                </p:nvSpPr>
                <p:spPr bwMode="auto">
                  <a:xfrm>
                    <a:off x="2074" y="2267"/>
                    <a:ext cx="45" cy="45"/>
                  </a:xfrm>
                  <a:prstGeom prst="ellipse">
                    <a:avLst/>
                  </a:prstGeom>
                  <a:noFill/>
                  <a:ln w="12700">
                    <a:noFill/>
                    <a:round/>
                    <a:headEnd/>
                    <a:tailEnd/>
                  </a:ln>
                </p:spPr>
                <p:txBody>
                  <a:bodyPr wrap="none" anchor="ctr" anchorCtr="1">
                    <a:spAutoFit/>
                  </a:bodyPr>
                  <a:lstStyle/>
                  <a:p>
                    <a:endParaRPr lang="de-DE"/>
                  </a:p>
                </p:txBody>
              </p:sp>
            </p:grpSp>
            <p:grpSp>
              <p:nvGrpSpPr>
                <p:cNvPr id="57418" name="Group 64"/>
                <p:cNvGrpSpPr>
                  <a:grpSpLocks/>
                </p:cNvGrpSpPr>
                <p:nvPr/>
              </p:nvGrpSpPr>
              <p:grpSpPr bwMode="auto">
                <a:xfrm>
                  <a:off x="1503" y="1968"/>
                  <a:ext cx="545" cy="481"/>
                  <a:chOff x="1968" y="2592"/>
                  <a:chExt cx="545" cy="481"/>
                </a:xfrm>
              </p:grpSpPr>
              <p:sp>
                <p:nvSpPr>
                  <p:cNvPr id="57419" name="Text Box 65"/>
                  <p:cNvSpPr txBox="1">
                    <a:spLocks noChangeArrowheads="1"/>
                  </p:cNvSpPr>
                  <p:nvPr/>
                </p:nvSpPr>
                <p:spPr bwMode="auto">
                  <a:xfrm>
                    <a:off x="1968" y="2592"/>
                    <a:ext cx="433" cy="481"/>
                  </a:xfrm>
                  <a:prstGeom prst="rect">
                    <a:avLst/>
                  </a:prstGeom>
                  <a:noFill/>
                  <a:ln w="12700">
                    <a:solidFill>
                      <a:schemeClr val="tx1"/>
                    </a:solidFill>
                    <a:miter lim="800000"/>
                    <a:headEnd/>
                    <a:tailEnd/>
                  </a:ln>
                </p:spPr>
                <p:txBody>
                  <a:bodyPr anchor="ctr" anchorCtr="1"/>
                  <a:lstStyle/>
                  <a:p>
                    <a:pPr>
                      <a:lnSpc>
                        <a:spcPct val="90000"/>
                      </a:lnSpc>
                    </a:pPr>
                    <a:r>
                      <a:rPr lang="de-DE">
                        <a:latin typeface="Tahoma" pitchFamily="-106" charset="0"/>
                      </a:rPr>
                      <a:t>50</a:t>
                    </a:r>
                  </a:p>
                </p:txBody>
              </p:sp>
              <p:grpSp>
                <p:nvGrpSpPr>
                  <p:cNvPr id="57420" name="Group 66"/>
                  <p:cNvGrpSpPr>
                    <a:grpSpLocks/>
                  </p:cNvGrpSpPr>
                  <p:nvPr/>
                </p:nvGrpSpPr>
                <p:grpSpPr bwMode="auto">
                  <a:xfrm>
                    <a:off x="2400" y="2592"/>
                    <a:ext cx="113" cy="481"/>
                    <a:chOff x="2040" y="2040"/>
                    <a:chExt cx="113" cy="481"/>
                  </a:xfrm>
                </p:grpSpPr>
                <p:sp>
                  <p:nvSpPr>
                    <p:cNvPr id="57421" name="Text Box 67"/>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nchor="ctr" anchorCtr="1"/>
                    <a:lstStyle/>
                    <a:p>
                      <a:pPr>
                        <a:spcBef>
                          <a:spcPct val="50000"/>
                        </a:spcBef>
                      </a:pPr>
                      <a:endParaRPr lang="de-DE">
                        <a:latin typeface="Tahoma" pitchFamily="-106" charset="0"/>
                      </a:endParaRPr>
                    </a:p>
                  </p:txBody>
                </p:sp>
                <p:sp>
                  <p:nvSpPr>
                    <p:cNvPr id="57422" name="Oval 68"/>
                    <p:cNvSpPr>
                      <a:spLocks noChangeArrowheads="1"/>
                    </p:cNvSpPr>
                    <p:nvPr/>
                  </p:nvSpPr>
                  <p:spPr bwMode="auto">
                    <a:xfrm>
                      <a:off x="2074" y="2267"/>
                      <a:ext cx="45" cy="45"/>
                    </a:xfrm>
                    <a:prstGeom prst="ellipse">
                      <a:avLst/>
                    </a:prstGeom>
                    <a:noFill/>
                    <a:ln w="12700">
                      <a:noFill/>
                      <a:round/>
                      <a:headEnd/>
                      <a:tailEnd/>
                    </a:ln>
                  </p:spPr>
                  <p:txBody>
                    <a:bodyPr wrap="none" anchor="ctr" anchorCtr="1">
                      <a:spAutoFit/>
                    </a:bodyPr>
                    <a:lstStyle/>
                    <a:p>
                      <a:endParaRPr lang="de-DE"/>
                    </a:p>
                  </p:txBody>
                </p:sp>
              </p:grpSp>
            </p:grpSp>
          </p:grpSp>
          <p:grpSp>
            <p:nvGrpSpPr>
              <p:cNvPr id="57412" name="Group 69"/>
              <p:cNvGrpSpPr>
                <a:grpSpLocks/>
              </p:cNvGrpSpPr>
              <p:nvPr/>
            </p:nvGrpSpPr>
            <p:grpSpPr bwMode="auto">
              <a:xfrm>
                <a:off x="2049" y="1968"/>
                <a:ext cx="545" cy="481"/>
                <a:chOff x="1968" y="2592"/>
                <a:chExt cx="545" cy="481"/>
              </a:xfrm>
            </p:grpSpPr>
            <p:sp>
              <p:nvSpPr>
                <p:cNvPr id="57413" name="Text Box 70"/>
                <p:cNvSpPr txBox="1">
                  <a:spLocks noChangeArrowheads="1"/>
                </p:cNvSpPr>
                <p:nvPr/>
              </p:nvSpPr>
              <p:spPr bwMode="auto">
                <a:xfrm>
                  <a:off x="1968" y="2592"/>
                  <a:ext cx="433" cy="481"/>
                </a:xfrm>
                <a:prstGeom prst="rect">
                  <a:avLst/>
                </a:prstGeom>
                <a:noFill/>
                <a:ln w="12700">
                  <a:solidFill>
                    <a:schemeClr val="tx1"/>
                  </a:solidFill>
                  <a:miter lim="800000"/>
                  <a:headEnd/>
                  <a:tailEnd/>
                </a:ln>
              </p:spPr>
              <p:txBody>
                <a:bodyPr anchor="ctr" anchorCtr="1"/>
                <a:lstStyle/>
                <a:p>
                  <a:pPr>
                    <a:lnSpc>
                      <a:spcPct val="90000"/>
                    </a:lnSpc>
                  </a:pPr>
                  <a:r>
                    <a:rPr lang="de-DE">
                      <a:latin typeface="Tahoma" pitchFamily="-106" charset="0"/>
                    </a:rPr>
                    <a:t>60</a:t>
                  </a:r>
                </a:p>
              </p:txBody>
            </p:sp>
            <p:grpSp>
              <p:nvGrpSpPr>
                <p:cNvPr id="57414" name="Group 71"/>
                <p:cNvGrpSpPr>
                  <a:grpSpLocks/>
                </p:cNvGrpSpPr>
                <p:nvPr/>
              </p:nvGrpSpPr>
              <p:grpSpPr bwMode="auto">
                <a:xfrm>
                  <a:off x="2400" y="2592"/>
                  <a:ext cx="113" cy="481"/>
                  <a:chOff x="2040" y="2040"/>
                  <a:chExt cx="113" cy="481"/>
                </a:xfrm>
              </p:grpSpPr>
              <p:sp>
                <p:nvSpPr>
                  <p:cNvPr id="57415" name="Text Box 72"/>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nchor="ctr" anchorCtr="1"/>
                  <a:lstStyle/>
                  <a:p>
                    <a:pPr>
                      <a:spcBef>
                        <a:spcPct val="50000"/>
                      </a:spcBef>
                    </a:pPr>
                    <a:endParaRPr lang="de-DE">
                      <a:latin typeface="Tahoma" pitchFamily="-106" charset="0"/>
                    </a:endParaRPr>
                  </a:p>
                </p:txBody>
              </p:sp>
              <p:sp>
                <p:nvSpPr>
                  <p:cNvPr id="57416" name="Oval 73"/>
                  <p:cNvSpPr>
                    <a:spLocks noChangeArrowheads="1"/>
                  </p:cNvSpPr>
                  <p:nvPr/>
                </p:nvSpPr>
                <p:spPr bwMode="auto">
                  <a:xfrm>
                    <a:off x="2074" y="2267"/>
                    <a:ext cx="45" cy="45"/>
                  </a:xfrm>
                  <a:prstGeom prst="ellipse">
                    <a:avLst/>
                  </a:prstGeom>
                  <a:noFill/>
                  <a:ln w="12700">
                    <a:noFill/>
                    <a:round/>
                    <a:headEnd/>
                    <a:tailEnd/>
                  </a:ln>
                </p:spPr>
                <p:txBody>
                  <a:bodyPr wrap="none" anchor="ctr" anchorCtr="1">
                    <a:spAutoFit/>
                  </a:bodyPr>
                  <a:lstStyle/>
                  <a:p>
                    <a:endParaRPr lang="de-DE"/>
                  </a:p>
                </p:txBody>
              </p:sp>
            </p:grpSp>
          </p:grpSp>
        </p:grpSp>
      </p:grpSp>
      <p:grpSp>
        <p:nvGrpSpPr>
          <p:cNvPr id="57358" name="Group 74"/>
          <p:cNvGrpSpPr>
            <a:grpSpLocks/>
          </p:cNvGrpSpPr>
          <p:nvPr/>
        </p:nvGrpSpPr>
        <p:grpSpPr bwMode="auto">
          <a:xfrm>
            <a:off x="8677275" y="3644900"/>
            <a:ext cx="466725" cy="431800"/>
            <a:chOff x="5334" y="2790"/>
            <a:chExt cx="323" cy="272"/>
          </a:xfrm>
        </p:grpSpPr>
        <p:cxnSp>
          <p:nvCxnSpPr>
            <p:cNvPr id="57403" name="AutoShape 75"/>
            <p:cNvCxnSpPr>
              <a:cxnSpLocks noChangeShapeType="1"/>
            </p:cNvCxnSpPr>
            <p:nvPr/>
          </p:nvCxnSpPr>
          <p:spPr bwMode="auto">
            <a:xfrm rot="16200000" flipH="1">
              <a:off x="5447" y="2802"/>
              <a:ext cx="2" cy="227"/>
            </a:xfrm>
            <a:prstGeom prst="straightConnector1">
              <a:avLst/>
            </a:prstGeom>
            <a:noFill/>
            <a:ln w="9525">
              <a:solidFill>
                <a:schemeClr val="tx1"/>
              </a:solidFill>
              <a:round/>
              <a:headEnd/>
              <a:tailEnd/>
            </a:ln>
          </p:spPr>
        </p:cxnSp>
        <p:grpSp>
          <p:nvGrpSpPr>
            <p:cNvPr id="57404" name="Group 76"/>
            <p:cNvGrpSpPr>
              <a:grpSpLocks/>
            </p:cNvGrpSpPr>
            <p:nvPr/>
          </p:nvGrpSpPr>
          <p:grpSpPr bwMode="auto">
            <a:xfrm rot="-5400000">
              <a:off x="5476" y="2881"/>
              <a:ext cx="272" cy="90"/>
              <a:chOff x="566" y="3627"/>
              <a:chExt cx="272" cy="90"/>
            </a:xfrm>
          </p:grpSpPr>
          <p:sp>
            <p:nvSpPr>
              <p:cNvPr id="57405" name="Line 77"/>
              <p:cNvSpPr>
                <a:spLocks noChangeShapeType="1"/>
              </p:cNvSpPr>
              <p:nvPr/>
            </p:nvSpPr>
            <p:spPr bwMode="auto">
              <a:xfrm>
                <a:off x="566" y="3627"/>
                <a:ext cx="272" cy="0"/>
              </a:xfrm>
              <a:prstGeom prst="line">
                <a:avLst/>
              </a:prstGeom>
              <a:noFill/>
              <a:ln w="9525">
                <a:solidFill>
                  <a:schemeClr val="tx1"/>
                </a:solidFill>
                <a:round/>
                <a:headEnd/>
                <a:tailEnd/>
              </a:ln>
            </p:spPr>
            <p:txBody>
              <a:bodyPr anchor="b">
                <a:spAutoFit/>
              </a:bodyPr>
              <a:lstStyle/>
              <a:p>
                <a:endParaRPr lang="de-DE"/>
              </a:p>
            </p:txBody>
          </p:sp>
          <p:sp>
            <p:nvSpPr>
              <p:cNvPr id="57406" name="Line 78"/>
              <p:cNvSpPr>
                <a:spLocks noChangeShapeType="1"/>
              </p:cNvSpPr>
              <p:nvPr/>
            </p:nvSpPr>
            <p:spPr bwMode="auto">
              <a:xfrm>
                <a:off x="612" y="3672"/>
                <a:ext cx="181" cy="0"/>
              </a:xfrm>
              <a:prstGeom prst="line">
                <a:avLst/>
              </a:prstGeom>
              <a:noFill/>
              <a:ln w="9525">
                <a:solidFill>
                  <a:schemeClr val="tx1"/>
                </a:solidFill>
                <a:round/>
                <a:headEnd/>
                <a:tailEnd/>
              </a:ln>
            </p:spPr>
            <p:txBody>
              <a:bodyPr anchor="b">
                <a:spAutoFit/>
              </a:bodyPr>
              <a:lstStyle/>
              <a:p>
                <a:endParaRPr lang="de-DE"/>
              </a:p>
            </p:txBody>
          </p:sp>
          <p:sp>
            <p:nvSpPr>
              <p:cNvPr id="57407" name="Line 79"/>
              <p:cNvSpPr>
                <a:spLocks noChangeShapeType="1"/>
              </p:cNvSpPr>
              <p:nvPr/>
            </p:nvSpPr>
            <p:spPr bwMode="auto">
              <a:xfrm>
                <a:off x="657" y="3717"/>
                <a:ext cx="91" cy="0"/>
              </a:xfrm>
              <a:prstGeom prst="line">
                <a:avLst/>
              </a:prstGeom>
              <a:noFill/>
              <a:ln w="9525">
                <a:solidFill>
                  <a:schemeClr val="tx1"/>
                </a:solidFill>
                <a:round/>
                <a:headEnd/>
                <a:tailEnd/>
              </a:ln>
            </p:spPr>
            <p:txBody>
              <a:bodyPr anchor="b">
                <a:spAutoFit/>
              </a:bodyPr>
              <a:lstStyle/>
              <a:p>
                <a:endParaRPr lang="de-DE"/>
              </a:p>
            </p:txBody>
          </p:sp>
        </p:grpSp>
      </p:grpSp>
      <p:sp>
        <p:nvSpPr>
          <p:cNvPr id="57359" name="Text Box 80"/>
          <p:cNvSpPr txBox="1">
            <a:spLocks noChangeArrowheads="1"/>
          </p:cNvSpPr>
          <p:nvPr/>
        </p:nvSpPr>
        <p:spPr bwMode="auto">
          <a:xfrm rot="5400000">
            <a:off x="7672388" y="3575050"/>
            <a:ext cx="609600" cy="457200"/>
          </a:xfrm>
          <a:prstGeom prst="rect">
            <a:avLst/>
          </a:prstGeom>
          <a:noFill/>
          <a:ln w="12700">
            <a:noFill/>
            <a:miter lim="800000"/>
            <a:headEnd/>
            <a:tailEnd/>
          </a:ln>
        </p:spPr>
        <p:txBody>
          <a:bodyPr anchor="ctr" anchorCtr="1">
            <a:spAutoFit/>
          </a:bodyPr>
          <a:lstStyle/>
          <a:p>
            <a:pPr>
              <a:spcBef>
                <a:spcPct val="50000"/>
              </a:spcBef>
            </a:pPr>
            <a:r>
              <a:rPr lang="de-DE">
                <a:latin typeface="Tahoma" pitchFamily="-106" charset="0"/>
              </a:rPr>
              <a:t>...</a:t>
            </a:r>
          </a:p>
        </p:txBody>
      </p:sp>
      <p:sp>
        <p:nvSpPr>
          <p:cNvPr id="57360" name="Text Box 81"/>
          <p:cNvSpPr txBox="1">
            <a:spLocks noChangeArrowheads="1"/>
          </p:cNvSpPr>
          <p:nvPr/>
        </p:nvSpPr>
        <p:spPr bwMode="auto">
          <a:xfrm rot="5400000">
            <a:off x="6907213" y="3573463"/>
            <a:ext cx="609600" cy="457200"/>
          </a:xfrm>
          <a:prstGeom prst="rect">
            <a:avLst/>
          </a:prstGeom>
          <a:noFill/>
          <a:ln w="12700">
            <a:noFill/>
            <a:miter lim="800000"/>
            <a:headEnd/>
            <a:tailEnd/>
          </a:ln>
        </p:spPr>
        <p:txBody>
          <a:bodyPr anchor="ctr" anchorCtr="1">
            <a:spAutoFit/>
          </a:bodyPr>
          <a:lstStyle/>
          <a:p>
            <a:pPr>
              <a:spcBef>
                <a:spcPct val="50000"/>
              </a:spcBef>
            </a:pPr>
            <a:r>
              <a:rPr lang="de-DE">
                <a:latin typeface="Tahoma" pitchFamily="-106" charset="0"/>
              </a:rPr>
              <a:t>...</a:t>
            </a:r>
          </a:p>
        </p:txBody>
      </p:sp>
      <p:cxnSp>
        <p:nvCxnSpPr>
          <p:cNvPr id="57361" name="AutoShape 83"/>
          <p:cNvCxnSpPr>
            <a:cxnSpLocks noChangeShapeType="1"/>
            <a:stCxn id="57433" idx="4"/>
            <a:endCxn id="57410" idx="0"/>
          </p:cNvCxnSpPr>
          <p:nvPr/>
        </p:nvCxnSpPr>
        <p:spPr bwMode="auto">
          <a:xfrm>
            <a:off x="4943475" y="1879600"/>
            <a:ext cx="3352800" cy="1547813"/>
          </a:xfrm>
          <a:prstGeom prst="straightConnector1">
            <a:avLst/>
          </a:prstGeom>
          <a:noFill/>
          <a:ln w="12700">
            <a:solidFill>
              <a:srgbClr val="000080"/>
            </a:solidFill>
            <a:round/>
            <a:headEnd/>
            <a:tailEnd type="triangle" w="med" len="med"/>
          </a:ln>
        </p:spPr>
      </p:cxnSp>
      <p:cxnSp>
        <p:nvCxnSpPr>
          <p:cNvPr id="57362" name="AutoShape 84"/>
          <p:cNvCxnSpPr>
            <a:cxnSpLocks noChangeShapeType="1"/>
            <a:stCxn id="57439" idx="4"/>
            <a:endCxn id="57389" idx="0"/>
          </p:cNvCxnSpPr>
          <p:nvPr/>
        </p:nvCxnSpPr>
        <p:spPr bwMode="auto">
          <a:xfrm>
            <a:off x="4076700" y="1879600"/>
            <a:ext cx="676275" cy="1547813"/>
          </a:xfrm>
          <a:prstGeom prst="straightConnector1">
            <a:avLst/>
          </a:prstGeom>
          <a:noFill/>
          <a:ln w="12700">
            <a:solidFill>
              <a:srgbClr val="000080"/>
            </a:solidFill>
            <a:round/>
            <a:headEnd/>
            <a:tailEnd type="triangle" w="med" len="med"/>
          </a:ln>
        </p:spPr>
      </p:cxnSp>
      <p:cxnSp>
        <p:nvCxnSpPr>
          <p:cNvPr id="57363" name="AutoShape 85"/>
          <p:cNvCxnSpPr>
            <a:cxnSpLocks noChangeShapeType="1"/>
            <a:stCxn id="57441" idx="4"/>
          </p:cNvCxnSpPr>
          <p:nvPr/>
        </p:nvCxnSpPr>
        <p:spPr bwMode="auto">
          <a:xfrm flipH="1">
            <a:off x="1752600" y="1879600"/>
            <a:ext cx="1462088" cy="1547813"/>
          </a:xfrm>
          <a:prstGeom prst="straightConnector1">
            <a:avLst/>
          </a:prstGeom>
          <a:noFill/>
          <a:ln w="12700">
            <a:solidFill>
              <a:srgbClr val="000080"/>
            </a:solidFill>
            <a:round/>
            <a:headEnd/>
            <a:tailEnd type="triangle" w="med" len="med"/>
          </a:ln>
        </p:spPr>
      </p:cxnSp>
      <p:cxnSp>
        <p:nvCxnSpPr>
          <p:cNvPr id="57364" name="AutoShape 86"/>
          <p:cNvCxnSpPr>
            <a:cxnSpLocks noChangeShapeType="1"/>
            <a:stCxn id="57449" idx="4"/>
            <a:endCxn id="57453" idx="0"/>
          </p:cNvCxnSpPr>
          <p:nvPr/>
        </p:nvCxnSpPr>
        <p:spPr bwMode="auto">
          <a:xfrm rot="16200000" flipH="1">
            <a:off x="-355600" y="4446588"/>
            <a:ext cx="2008187" cy="833438"/>
          </a:xfrm>
          <a:prstGeom prst="bentConnector3">
            <a:avLst>
              <a:gd name="adj1" fmla="val 85375"/>
            </a:avLst>
          </a:prstGeom>
          <a:noFill/>
          <a:ln w="12700">
            <a:solidFill>
              <a:srgbClr val="000080"/>
            </a:solidFill>
            <a:miter lim="800000"/>
            <a:headEnd/>
            <a:tailEnd type="triangle" w="med" len="med"/>
          </a:ln>
        </p:spPr>
      </p:cxnSp>
      <p:cxnSp>
        <p:nvCxnSpPr>
          <p:cNvPr id="57365" name="AutoShape 87"/>
          <p:cNvCxnSpPr>
            <a:cxnSpLocks noChangeShapeType="1"/>
            <a:stCxn id="57447" idx="4"/>
            <a:endCxn id="57348" idx="0"/>
          </p:cNvCxnSpPr>
          <p:nvPr/>
        </p:nvCxnSpPr>
        <p:spPr bwMode="auto">
          <a:xfrm rot="16200000" flipH="1">
            <a:off x="1135063" y="3714750"/>
            <a:ext cx="2008187" cy="2297113"/>
          </a:xfrm>
          <a:prstGeom prst="bentConnector3">
            <a:avLst>
              <a:gd name="adj1" fmla="val 69565"/>
            </a:avLst>
          </a:prstGeom>
          <a:noFill/>
          <a:ln w="12700">
            <a:solidFill>
              <a:srgbClr val="000080"/>
            </a:solidFill>
            <a:miter lim="800000"/>
            <a:headEnd/>
            <a:tailEnd type="triangle" w="med" len="med"/>
          </a:ln>
        </p:spPr>
      </p:cxnSp>
      <p:cxnSp>
        <p:nvCxnSpPr>
          <p:cNvPr id="57366" name="AutoShape 89"/>
          <p:cNvCxnSpPr>
            <a:cxnSpLocks noChangeShapeType="1"/>
            <a:stCxn id="57451" idx="6"/>
            <a:endCxn id="57399" idx="1"/>
          </p:cNvCxnSpPr>
          <p:nvPr/>
        </p:nvCxnSpPr>
        <p:spPr bwMode="auto">
          <a:xfrm flipV="1">
            <a:off x="2543175" y="3810000"/>
            <a:ext cx="962025" cy="14288"/>
          </a:xfrm>
          <a:prstGeom prst="bentConnector3">
            <a:avLst>
              <a:gd name="adj1" fmla="val 50000"/>
            </a:avLst>
          </a:prstGeom>
          <a:noFill/>
          <a:ln w="12700">
            <a:solidFill>
              <a:srgbClr val="000080"/>
            </a:solidFill>
            <a:miter lim="800000"/>
            <a:headEnd/>
            <a:tailEnd type="triangle" w="med" len="med"/>
          </a:ln>
        </p:spPr>
      </p:cxnSp>
      <p:cxnSp>
        <p:nvCxnSpPr>
          <p:cNvPr id="57367" name="AutoShape 90"/>
          <p:cNvCxnSpPr>
            <a:cxnSpLocks noChangeShapeType="1"/>
            <a:stCxn id="57458" idx="6"/>
            <a:endCxn id="57348" idx="1"/>
          </p:cNvCxnSpPr>
          <p:nvPr/>
        </p:nvCxnSpPr>
        <p:spPr bwMode="auto">
          <a:xfrm flipV="1">
            <a:off x="2695575" y="6249988"/>
            <a:ext cx="276225" cy="14287"/>
          </a:xfrm>
          <a:prstGeom prst="straightConnector1">
            <a:avLst/>
          </a:prstGeom>
          <a:noFill/>
          <a:ln w="12700">
            <a:solidFill>
              <a:srgbClr val="000080"/>
            </a:solidFill>
            <a:round/>
            <a:headEnd/>
            <a:tailEnd type="triangle" w="med" len="med"/>
          </a:ln>
        </p:spPr>
      </p:cxnSp>
      <p:cxnSp>
        <p:nvCxnSpPr>
          <p:cNvPr id="57368" name="AutoShape 91"/>
          <p:cNvCxnSpPr>
            <a:cxnSpLocks noChangeShapeType="1"/>
            <a:stCxn id="57460" idx="6"/>
          </p:cNvCxnSpPr>
          <p:nvPr/>
        </p:nvCxnSpPr>
        <p:spPr bwMode="auto">
          <a:xfrm flipV="1">
            <a:off x="5616575" y="6264275"/>
            <a:ext cx="403225" cy="0"/>
          </a:xfrm>
          <a:prstGeom prst="straightConnector1">
            <a:avLst/>
          </a:prstGeom>
          <a:noFill/>
          <a:ln w="12700">
            <a:solidFill>
              <a:srgbClr val="000080"/>
            </a:solidFill>
            <a:round/>
            <a:headEnd/>
            <a:tailEnd type="triangle" w="med" len="med"/>
          </a:ln>
        </p:spPr>
      </p:cxnSp>
      <p:cxnSp>
        <p:nvCxnSpPr>
          <p:cNvPr id="57369" name="AutoShape 92"/>
          <p:cNvCxnSpPr>
            <a:cxnSpLocks noChangeShapeType="1"/>
            <a:stCxn id="57400" idx="4"/>
          </p:cNvCxnSpPr>
          <p:nvPr/>
        </p:nvCxnSpPr>
        <p:spPr bwMode="auto">
          <a:xfrm>
            <a:off x="3586163" y="3859213"/>
            <a:ext cx="1193800" cy="865187"/>
          </a:xfrm>
          <a:prstGeom prst="straightConnector1">
            <a:avLst/>
          </a:prstGeom>
          <a:noFill/>
          <a:ln w="12700">
            <a:solidFill>
              <a:srgbClr val="000080"/>
            </a:solidFill>
            <a:round/>
            <a:headEnd/>
            <a:tailEnd type="triangle" w="med" len="med"/>
          </a:ln>
        </p:spPr>
      </p:cxnSp>
      <p:sp>
        <p:nvSpPr>
          <p:cNvPr id="57370" name="Text Box 93"/>
          <p:cNvSpPr txBox="1">
            <a:spLocks noChangeArrowheads="1"/>
          </p:cNvSpPr>
          <p:nvPr/>
        </p:nvSpPr>
        <p:spPr bwMode="auto">
          <a:xfrm rot="2463065">
            <a:off x="4724400" y="4648200"/>
            <a:ext cx="685800" cy="457200"/>
          </a:xfrm>
          <a:prstGeom prst="rect">
            <a:avLst/>
          </a:prstGeom>
          <a:noFill/>
          <a:ln w="12700">
            <a:noFill/>
            <a:miter lim="800000"/>
            <a:headEnd/>
            <a:tailEnd/>
          </a:ln>
        </p:spPr>
        <p:txBody>
          <a:bodyPr anchor="ctr" anchorCtr="1">
            <a:spAutoFit/>
          </a:bodyPr>
          <a:lstStyle/>
          <a:p>
            <a:pPr>
              <a:spcBef>
                <a:spcPct val="50000"/>
              </a:spcBef>
            </a:pPr>
            <a:r>
              <a:rPr lang="de-DE">
                <a:solidFill>
                  <a:srgbClr val="006600"/>
                </a:solidFill>
                <a:latin typeface="Tahoma" pitchFamily="-106" charset="0"/>
              </a:rPr>
              <a:t>. . .</a:t>
            </a:r>
          </a:p>
        </p:txBody>
      </p:sp>
      <p:grpSp>
        <p:nvGrpSpPr>
          <p:cNvPr id="57371" name="Group 94"/>
          <p:cNvGrpSpPr>
            <a:grpSpLocks/>
          </p:cNvGrpSpPr>
          <p:nvPr/>
        </p:nvGrpSpPr>
        <p:grpSpPr bwMode="auto">
          <a:xfrm>
            <a:off x="3505200" y="3427413"/>
            <a:ext cx="2493963" cy="763587"/>
            <a:chOff x="2077" y="2159"/>
            <a:chExt cx="1571" cy="481"/>
          </a:xfrm>
        </p:grpSpPr>
        <p:grpSp>
          <p:nvGrpSpPr>
            <p:cNvPr id="57381" name="Group 95"/>
            <p:cNvGrpSpPr>
              <a:grpSpLocks/>
            </p:cNvGrpSpPr>
            <p:nvPr/>
          </p:nvGrpSpPr>
          <p:grpSpPr bwMode="auto">
            <a:xfrm>
              <a:off x="2077" y="2159"/>
              <a:ext cx="1571" cy="481"/>
              <a:chOff x="384" y="2256"/>
              <a:chExt cx="1745" cy="481"/>
            </a:xfrm>
          </p:grpSpPr>
          <p:grpSp>
            <p:nvGrpSpPr>
              <p:cNvPr id="57384" name="Group 96"/>
              <p:cNvGrpSpPr>
                <a:grpSpLocks/>
              </p:cNvGrpSpPr>
              <p:nvPr/>
            </p:nvGrpSpPr>
            <p:grpSpPr bwMode="auto">
              <a:xfrm>
                <a:off x="2016" y="2256"/>
                <a:ext cx="113" cy="481"/>
                <a:chOff x="2040" y="2040"/>
                <a:chExt cx="113" cy="481"/>
              </a:xfrm>
            </p:grpSpPr>
            <p:sp>
              <p:nvSpPr>
                <p:cNvPr id="57401" name="Text Box 97"/>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nchor="ctr" anchorCtr="1"/>
                <a:lstStyle/>
                <a:p>
                  <a:pPr>
                    <a:spcBef>
                      <a:spcPct val="50000"/>
                    </a:spcBef>
                  </a:pPr>
                  <a:endParaRPr lang="de-DE">
                    <a:latin typeface="Tahoma" pitchFamily="-106" charset="0"/>
                  </a:endParaRPr>
                </a:p>
              </p:txBody>
            </p:sp>
            <p:sp>
              <p:nvSpPr>
                <p:cNvPr id="57402" name="Oval 98"/>
                <p:cNvSpPr>
                  <a:spLocks noChangeArrowheads="1"/>
                </p:cNvSpPr>
                <p:nvPr/>
              </p:nvSpPr>
              <p:spPr bwMode="auto">
                <a:xfrm>
                  <a:off x="2074" y="2267"/>
                  <a:ext cx="45" cy="45"/>
                </a:xfrm>
                <a:prstGeom prst="ellipse">
                  <a:avLst/>
                </a:prstGeom>
                <a:noFill/>
                <a:ln w="12700">
                  <a:noFill/>
                  <a:round/>
                  <a:headEnd/>
                  <a:tailEnd/>
                </a:ln>
              </p:spPr>
              <p:txBody>
                <a:bodyPr wrap="none" anchor="ctr" anchorCtr="1">
                  <a:spAutoFit/>
                </a:bodyPr>
                <a:lstStyle/>
                <a:p>
                  <a:endParaRPr lang="de-DE"/>
                </a:p>
              </p:txBody>
            </p:sp>
          </p:grpSp>
          <p:grpSp>
            <p:nvGrpSpPr>
              <p:cNvPr id="57385" name="Group 99"/>
              <p:cNvGrpSpPr>
                <a:grpSpLocks/>
              </p:cNvGrpSpPr>
              <p:nvPr/>
            </p:nvGrpSpPr>
            <p:grpSpPr bwMode="auto">
              <a:xfrm>
                <a:off x="384" y="2256"/>
                <a:ext cx="1633" cy="481"/>
                <a:chOff x="1392" y="1968"/>
                <a:chExt cx="1633" cy="481"/>
              </a:xfrm>
            </p:grpSpPr>
            <p:sp>
              <p:nvSpPr>
                <p:cNvPr id="57386" name="Text Box 100"/>
                <p:cNvSpPr txBox="1">
                  <a:spLocks noChangeArrowheads="1"/>
                </p:cNvSpPr>
                <p:nvPr/>
              </p:nvSpPr>
              <p:spPr bwMode="auto">
                <a:xfrm>
                  <a:off x="2592" y="1968"/>
                  <a:ext cx="433" cy="481"/>
                </a:xfrm>
                <a:prstGeom prst="rect">
                  <a:avLst/>
                </a:prstGeom>
                <a:noFill/>
                <a:ln w="12700">
                  <a:solidFill>
                    <a:schemeClr val="tx1"/>
                  </a:solidFill>
                  <a:miter lim="800000"/>
                  <a:headEnd/>
                  <a:tailEnd/>
                </a:ln>
              </p:spPr>
              <p:txBody>
                <a:bodyPr anchor="ctr" anchorCtr="1"/>
                <a:lstStyle/>
                <a:p>
                  <a:pPr>
                    <a:lnSpc>
                      <a:spcPct val="90000"/>
                    </a:lnSpc>
                  </a:pPr>
                  <a:endParaRPr lang="de-DE" i="1">
                    <a:latin typeface="Tahoma" pitchFamily="-106" charset="0"/>
                  </a:endParaRPr>
                </a:p>
              </p:txBody>
            </p:sp>
            <p:grpSp>
              <p:nvGrpSpPr>
                <p:cNvPr id="57387" name="Group 101"/>
                <p:cNvGrpSpPr>
                  <a:grpSpLocks/>
                </p:cNvGrpSpPr>
                <p:nvPr/>
              </p:nvGrpSpPr>
              <p:grpSpPr bwMode="auto">
                <a:xfrm>
                  <a:off x="1392" y="1968"/>
                  <a:ext cx="656" cy="481"/>
                  <a:chOff x="1392" y="1968"/>
                  <a:chExt cx="656" cy="481"/>
                </a:xfrm>
              </p:grpSpPr>
              <p:grpSp>
                <p:nvGrpSpPr>
                  <p:cNvPr id="57393" name="Group 102"/>
                  <p:cNvGrpSpPr>
                    <a:grpSpLocks/>
                  </p:cNvGrpSpPr>
                  <p:nvPr/>
                </p:nvGrpSpPr>
                <p:grpSpPr bwMode="auto">
                  <a:xfrm>
                    <a:off x="1392" y="1968"/>
                    <a:ext cx="113" cy="481"/>
                    <a:chOff x="2040" y="2040"/>
                    <a:chExt cx="113" cy="481"/>
                  </a:xfrm>
                </p:grpSpPr>
                <p:sp>
                  <p:nvSpPr>
                    <p:cNvPr id="57399" name="Text Box 103"/>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nchor="ctr" anchorCtr="1"/>
                    <a:lstStyle/>
                    <a:p>
                      <a:pPr>
                        <a:spcBef>
                          <a:spcPct val="50000"/>
                        </a:spcBef>
                      </a:pPr>
                      <a:endParaRPr lang="de-DE">
                        <a:latin typeface="Tahoma" pitchFamily="-106" charset="0"/>
                      </a:endParaRPr>
                    </a:p>
                  </p:txBody>
                </p:sp>
                <p:sp>
                  <p:nvSpPr>
                    <p:cNvPr id="57400" name="Oval 104"/>
                    <p:cNvSpPr>
                      <a:spLocks noChangeArrowheads="1"/>
                    </p:cNvSpPr>
                    <p:nvPr/>
                  </p:nvSpPr>
                  <p:spPr bwMode="auto">
                    <a:xfrm>
                      <a:off x="2074" y="2267"/>
                      <a:ext cx="45" cy="45"/>
                    </a:xfrm>
                    <a:prstGeom prst="ellipse">
                      <a:avLst/>
                    </a:prstGeom>
                    <a:noFill/>
                    <a:ln w="12700">
                      <a:noFill/>
                      <a:round/>
                      <a:headEnd/>
                      <a:tailEnd/>
                    </a:ln>
                  </p:spPr>
                  <p:txBody>
                    <a:bodyPr wrap="none" anchor="ctr" anchorCtr="1">
                      <a:spAutoFit/>
                    </a:bodyPr>
                    <a:lstStyle/>
                    <a:p>
                      <a:endParaRPr lang="de-DE"/>
                    </a:p>
                  </p:txBody>
                </p:sp>
              </p:grpSp>
              <p:grpSp>
                <p:nvGrpSpPr>
                  <p:cNvPr id="57394" name="Group 105"/>
                  <p:cNvGrpSpPr>
                    <a:grpSpLocks/>
                  </p:cNvGrpSpPr>
                  <p:nvPr/>
                </p:nvGrpSpPr>
                <p:grpSpPr bwMode="auto">
                  <a:xfrm>
                    <a:off x="1503" y="1968"/>
                    <a:ext cx="545" cy="481"/>
                    <a:chOff x="1968" y="2592"/>
                    <a:chExt cx="545" cy="481"/>
                  </a:xfrm>
                </p:grpSpPr>
                <p:sp>
                  <p:nvSpPr>
                    <p:cNvPr id="57395" name="Text Box 106"/>
                    <p:cNvSpPr txBox="1">
                      <a:spLocks noChangeArrowheads="1"/>
                    </p:cNvSpPr>
                    <p:nvPr/>
                  </p:nvSpPr>
                  <p:spPr bwMode="auto">
                    <a:xfrm>
                      <a:off x="1968" y="2592"/>
                      <a:ext cx="433" cy="481"/>
                    </a:xfrm>
                    <a:prstGeom prst="rect">
                      <a:avLst/>
                    </a:prstGeom>
                    <a:noFill/>
                    <a:ln w="12700">
                      <a:solidFill>
                        <a:schemeClr val="tx1"/>
                      </a:solidFill>
                      <a:miter lim="800000"/>
                      <a:headEnd/>
                      <a:tailEnd/>
                    </a:ln>
                  </p:spPr>
                  <p:txBody>
                    <a:bodyPr anchor="ctr" anchorCtr="1"/>
                    <a:lstStyle/>
                    <a:p>
                      <a:pPr>
                        <a:lnSpc>
                          <a:spcPct val="90000"/>
                        </a:lnSpc>
                      </a:pPr>
                      <a:r>
                        <a:rPr lang="de-DE">
                          <a:latin typeface="Tahoma" pitchFamily="-106" charset="0"/>
                        </a:rPr>
                        <a:t>25</a:t>
                      </a:r>
                      <a:endParaRPr lang="de-DE" i="1">
                        <a:latin typeface="Tahoma" pitchFamily="-106" charset="0"/>
                      </a:endParaRPr>
                    </a:p>
                  </p:txBody>
                </p:sp>
                <p:grpSp>
                  <p:nvGrpSpPr>
                    <p:cNvPr id="57396" name="Group 107"/>
                    <p:cNvGrpSpPr>
                      <a:grpSpLocks/>
                    </p:cNvGrpSpPr>
                    <p:nvPr/>
                  </p:nvGrpSpPr>
                  <p:grpSpPr bwMode="auto">
                    <a:xfrm>
                      <a:off x="2400" y="2592"/>
                      <a:ext cx="113" cy="481"/>
                      <a:chOff x="2040" y="2040"/>
                      <a:chExt cx="113" cy="481"/>
                    </a:xfrm>
                  </p:grpSpPr>
                  <p:sp>
                    <p:nvSpPr>
                      <p:cNvPr id="57397" name="Text Box 108"/>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nchor="ctr" anchorCtr="1"/>
                      <a:lstStyle/>
                      <a:p>
                        <a:pPr>
                          <a:spcBef>
                            <a:spcPct val="50000"/>
                          </a:spcBef>
                        </a:pPr>
                        <a:endParaRPr lang="de-DE">
                          <a:latin typeface="Tahoma" pitchFamily="-106" charset="0"/>
                        </a:endParaRPr>
                      </a:p>
                    </p:txBody>
                  </p:sp>
                  <p:sp>
                    <p:nvSpPr>
                      <p:cNvPr id="57398" name="Oval 109"/>
                      <p:cNvSpPr>
                        <a:spLocks noChangeArrowheads="1"/>
                      </p:cNvSpPr>
                      <p:nvPr/>
                    </p:nvSpPr>
                    <p:spPr bwMode="auto">
                      <a:xfrm>
                        <a:off x="2074" y="2267"/>
                        <a:ext cx="45" cy="45"/>
                      </a:xfrm>
                      <a:prstGeom prst="ellipse">
                        <a:avLst/>
                      </a:prstGeom>
                      <a:noFill/>
                      <a:ln w="12700">
                        <a:noFill/>
                        <a:round/>
                        <a:headEnd/>
                        <a:tailEnd/>
                      </a:ln>
                    </p:spPr>
                    <p:txBody>
                      <a:bodyPr wrap="none" anchor="ctr" anchorCtr="1">
                        <a:spAutoFit/>
                      </a:bodyPr>
                      <a:lstStyle/>
                      <a:p>
                        <a:endParaRPr lang="de-DE"/>
                      </a:p>
                    </p:txBody>
                  </p:sp>
                </p:grpSp>
              </p:grpSp>
            </p:grpSp>
            <p:grpSp>
              <p:nvGrpSpPr>
                <p:cNvPr id="57388" name="Group 110"/>
                <p:cNvGrpSpPr>
                  <a:grpSpLocks/>
                </p:cNvGrpSpPr>
                <p:nvPr/>
              </p:nvGrpSpPr>
              <p:grpSpPr bwMode="auto">
                <a:xfrm>
                  <a:off x="2049" y="1968"/>
                  <a:ext cx="545" cy="481"/>
                  <a:chOff x="1968" y="2592"/>
                  <a:chExt cx="545" cy="481"/>
                </a:xfrm>
              </p:grpSpPr>
              <p:sp>
                <p:nvSpPr>
                  <p:cNvPr id="57389" name="Text Box 111"/>
                  <p:cNvSpPr txBox="1">
                    <a:spLocks noChangeArrowheads="1"/>
                  </p:cNvSpPr>
                  <p:nvPr/>
                </p:nvSpPr>
                <p:spPr bwMode="auto">
                  <a:xfrm>
                    <a:off x="1968" y="2592"/>
                    <a:ext cx="433" cy="481"/>
                  </a:xfrm>
                  <a:prstGeom prst="rect">
                    <a:avLst/>
                  </a:prstGeom>
                  <a:noFill/>
                  <a:ln w="12700">
                    <a:solidFill>
                      <a:schemeClr val="tx1"/>
                    </a:solidFill>
                    <a:miter lim="800000"/>
                    <a:headEnd/>
                    <a:tailEnd/>
                  </a:ln>
                </p:spPr>
                <p:txBody>
                  <a:bodyPr anchor="ctr" anchorCtr="1"/>
                  <a:lstStyle/>
                  <a:p>
                    <a:pPr>
                      <a:lnSpc>
                        <a:spcPct val="90000"/>
                      </a:lnSpc>
                    </a:pPr>
                    <a:r>
                      <a:rPr lang="de-DE">
                        <a:latin typeface="Tahoma" pitchFamily="-106" charset="0"/>
                      </a:rPr>
                      <a:t>35</a:t>
                    </a:r>
                    <a:endParaRPr lang="de-DE" i="1">
                      <a:latin typeface="Tahoma" pitchFamily="-106" charset="0"/>
                    </a:endParaRPr>
                  </a:p>
                </p:txBody>
              </p:sp>
              <p:grpSp>
                <p:nvGrpSpPr>
                  <p:cNvPr id="57390" name="Group 112"/>
                  <p:cNvGrpSpPr>
                    <a:grpSpLocks/>
                  </p:cNvGrpSpPr>
                  <p:nvPr/>
                </p:nvGrpSpPr>
                <p:grpSpPr bwMode="auto">
                  <a:xfrm>
                    <a:off x="2400" y="2592"/>
                    <a:ext cx="113" cy="481"/>
                    <a:chOff x="2040" y="2040"/>
                    <a:chExt cx="113" cy="481"/>
                  </a:xfrm>
                </p:grpSpPr>
                <p:sp>
                  <p:nvSpPr>
                    <p:cNvPr id="57391" name="Text Box 113"/>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nchor="ctr" anchorCtr="1"/>
                    <a:lstStyle/>
                    <a:p>
                      <a:pPr>
                        <a:spcBef>
                          <a:spcPct val="50000"/>
                        </a:spcBef>
                      </a:pPr>
                      <a:endParaRPr lang="de-DE">
                        <a:latin typeface="Tahoma" pitchFamily="-106" charset="0"/>
                      </a:endParaRPr>
                    </a:p>
                  </p:txBody>
                </p:sp>
                <p:sp>
                  <p:nvSpPr>
                    <p:cNvPr id="57392" name="Oval 114"/>
                    <p:cNvSpPr>
                      <a:spLocks noChangeArrowheads="1"/>
                    </p:cNvSpPr>
                    <p:nvPr/>
                  </p:nvSpPr>
                  <p:spPr bwMode="auto">
                    <a:xfrm>
                      <a:off x="2074" y="2267"/>
                      <a:ext cx="45" cy="45"/>
                    </a:xfrm>
                    <a:prstGeom prst="ellipse">
                      <a:avLst/>
                    </a:prstGeom>
                    <a:noFill/>
                    <a:ln w="12700">
                      <a:noFill/>
                      <a:round/>
                      <a:headEnd/>
                      <a:tailEnd/>
                    </a:ln>
                  </p:spPr>
                  <p:txBody>
                    <a:bodyPr wrap="none" anchor="ctr" anchorCtr="1">
                      <a:spAutoFit/>
                    </a:bodyPr>
                    <a:lstStyle/>
                    <a:p>
                      <a:endParaRPr lang="de-DE"/>
                    </a:p>
                  </p:txBody>
                </p:sp>
              </p:grpSp>
            </p:grpSp>
          </p:grpSp>
        </p:grpSp>
        <p:sp>
          <p:nvSpPr>
            <p:cNvPr id="57382" name="Text Box 115"/>
            <p:cNvSpPr txBox="1">
              <a:spLocks noChangeArrowheads="1"/>
            </p:cNvSpPr>
            <p:nvPr/>
          </p:nvSpPr>
          <p:spPr bwMode="auto">
            <a:xfrm rot="5400000">
              <a:off x="2976" y="2304"/>
              <a:ext cx="384" cy="288"/>
            </a:xfrm>
            <a:prstGeom prst="rect">
              <a:avLst/>
            </a:prstGeom>
            <a:noFill/>
            <a:ln w="12700">
              <a:noFill/>
              <a:miter lim="800000"/>
              <a:headEnd/>
              <a:tailEnd/>
            </a:ln>
          </p:spPr>
          <p:txBody>
            <a:bodyPr anchor="ctr" anchorCtr="1">
              <a:spAutoFit/>
            </a:bodyPr>
            <a:lstStyle/>
            <a:p>
              <a:pPr>
                <a:spcBef>
                  <a:spcPct val="50000"/>
                </a:spcBef>
              </a:pPr>
              <a:r>
                <a:rPr lang="de-DE">
                  <a:latin typeface="Tahoma" pitchFamily="-106" charset="0"/>
                </a:rPr>
                <a:t>...</a:t>
              </a:r>
            </a:p>
          </p:txBody>
        </p:sp>
        <p:sp>
          <p:nvSpPr>
            <p:cNvPr id="57383" name="Text Box 116"/>
            <p:cNvSpPr txBox="1">
              <a:spLocks noChangeArrowheads="1"/>
            </p:cNvSpPr>
            <p:nvPr/>
          </p:nvSpPr>
          <p:spPr bwMode="auto">
            <a:xfrm rot="5400000">
              <a:off x="2496" y="2304"/>
              <a:ext cx="384" cy="288"/>
            </a:xfrm>
            <a:prstGeom prst="rect">
              <a:avLst/>
            </a:prstGeom>
            <a:noFill/>
            <a:ln w="12700">
              <a:noFill/>
              <a:miter lim="800000"/>
              <a:headEnd/>
              <a:tailEnd/>
            </a:ln>
          </p:spPr>
          <p:txBody>
            <a:bodyPr anchor="ctr" anchorCtr="1">
              <a:spAutoFit/>
            </a:bodyPr>
            <a:lstStyle/>
            <a:p>
              <a:pPr>
                <a:spcBef>
                  <a:spcPct val="50000"/>
                </a:spcBef>
              </a:pPr>
              <a:r>
                <a:rPr lang="de-DE">
                  <a:latin typeface="Tahoma" pitchFamily="-106" charset="0"/>
                </a:rPr>
                <a:t>...</a:t>
              </a:r>
            </a:p>
          </p:txBody>
        </p:sp>
      </p:grpSp>
      <p:sp>
        <p:nvSpPr>
          <p:cNvPr id="57372" name="Text Box 119"/>
          <p:cNvSpPr txBox="1">
            <a:spLocks noChangeArrowheads="1"/>
          </p:cNvSpPr>
          <p:nvPr/>
        </p:nvSpPr>
        <p:spPr bwMode="auto">
          <a:xfrm>
            <a:off x="4872038" y="5867400"/>
            <a:ext cx="631825" cy="763588"/>
          </a:xfrm>
          <a:prstGeom prst="rect">
            <a:avLst/>
          </a:prstGeom>
          <a:noFill/>
          <a:ln w="12700">
            <a:solidFill>
              <a:schemeClr val="tx1"/>
            </a:solidFill>
            <a:miter lim="800000"/>
            <a:headEnd/>
            <a:tailEnd/>
          </a:ln>
        </p:spPr>
        <p:txBody>
          <a:bodyPr/>
          <a:lstStyle/>
          <a:p>
            <a:pPr>
              <a:lnSpc>
                <a:spcPct val="90000"/>
              </a:lnSpc>
            </a:pPr>
            <a:r>
              <a:rPr lang="de-DE">
                <a:latin typeface="Tahoma" pitchFamily="-106" charset="0"/>
              </a:rPr>
              <a:t>15</a:t>
            </a:r>
          </a:p>
          <a:p>
            <a:pPr>
              <a:lnSpc>
                <a:spcPct val="90000"/>
              </a:lnSpc>
            </a:pPr>
            <a:r>
              <a:rPr lang="de-DE" i="1">
                <a:latin typeface="Tahoma" pitchFamily="-106" charset="0"/>
              </a:rPr>
              <a:t>D</a:t>
            </a:r>
            <a:r>
              <a:rPr lang="de-DE" i="1" baseline="-25000">
                <a:latin typeface="Tahoma" pitchFamily="-106" charset="0"/>
              </a:rPr>
              <a:t>15</a:t>
            </a:r>
            <a:endParaRPr lang="de-DE" i="1">
              <a:latin typeface="Tahoma" pitchFamily="-106" charset="0"/>
            </a:endParaRPr>
          </a:p>
        </p:txBody>
      </p:sp>
      <p:cxnSp>
        <p:nvCxnSpPr>
          <p:cNvPr id="57373" name="AutoShape 126"/>
          <p:cNvCxnSpPr>
            <a:cxnSpLocks noChangeShapeType="1"/>
            <a:stCxn id="57402" idx="6"/>
            <a:endCxn id="57423" idx="1"/>
          </p:cNvCxnSpPr>
          <p:nvPr/>
        </p:nvCxnSpPr>
        <p:spPr bwMode="auto">
          <a:xfrm flipV="1">
            <a:off x="5949950" y="3810000"/>
            <a:ext cx="298450" cy="14288"/>
          </a:xfrm>
          <a:prstGeom prst="straightConnector1">
            <a:avLst/>
          </a:prstGeom>
          <a:noFill/>
          <a:ln w="12700">
            <a:solidFill>
              <a:srgbClr val="000080"/>
            </a:solidFill>
            <a:round/>
            <a:headEnd/>
            <a:tailEnd type="triangle" w="med" len="med"/>
          </a:ln>
        </p:spPr>
      </p:cxnSp>
      <p:grpSp>
        <p:nvGrpSpPr>
          <p:cNvPr id="57374" name="Group 127"/>
          <p:cNvGrpSpPr>
            <a:grpSpLocks/>
          </p:cNvGrpSpPr>
          <p:nvPr/>
        </p:nvGrpSpPr>
        <p:grpSpPr bwMode="auto">
          <a:xfrm>
            <a:off x="1066800" y="3427413"/>
            <a:ext cx="762000" cy="763587"/>
            <a:chOff x="1968" y="2592"/>
            <a:chExt cx="545" cy="481"/>
          </a:xfrm>
        </p:grpSpPr>
        <p:sp>
          <p:nvSpPr>
            <p:cNvPr id="57377" name="Text Box 128"/>
            <p:cNvSpPr txBox="1">
              <a:spLocks noChangeArrowheads="1"/>
            </p:cNvSpPr>
            <p:nvPr/>
          </p:nvSpPr>
          <p:spPr bwMode="auto">
            <a:xfrm>
              <a:off x="1968" y="2592"/>
              <a:ext cx="433" cy="481"/>
            </a:xfrm>
            <a:prstGeom prst="rect">
              <a:avLst/>
            </a:prstGeom>
            <a:noFill/>
            <a:ln w="12700">
              <a:solidFill>
                <a:schemeClr val="tx1"/>
              </a:solidFill>
              <a:miter lim="800000"/>
              <a:headEnd/>
              <a:tailEnd/>
            </a:ln>
          </p:spPr>
          <p:txBody>
            <a:bodyPr anchor="ctr" anchorCtr="1"/>
            <a:lstStyle/>
            <a:p>
              <a:pPr>
                <a:lnSpc>
                  <a:spcPct val="90000"/>
                </a:lnSpc>
              </a:pPr>
              <a:r>
                <a:rPr lang="de-DE">
                  <a:latin typeface="Tahoma" pitchFamily="-106" charset="0"/>
                </a:rPr>
                <a:t>15</a:t>
              </a:r>
              <a:endParaRPr lang="de-DE" i="1">
                <a:latin typeface="Tahoma" pitchFamily="-106" charset="0"/>
              </a:endParaRPr>
            </a:p>
          </p:txBody>
        </p:sp>
        <p:grpSp>
          <p:nvGrpSpPr>
            <p:cNvPr id="57378" name="Group 129"/>
            <p:cNvGrpSpPr>
              <a:grpSpLocks/>
            </p:cNvGrpSpPr>
            <p:nvPr/>
          </p:nvGrpSpPr>
          <p:grpSpPr bwMode="auto">
            <a:xfrm>
              <a:off x="2400" y="2592"/>
              <a:ext cx="113" cy="481"/>
              <a:chOff x="2040" y="2040"/>
              <a:chExt cx="113" cy="481"/>
            </a:xfrm>
          </p:grpSpPr>
          <p:sp>
            <p:nvSpPr>
              <p:cNvPr id="57379" name="Text Box 130"/>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nchor="ctr" anchorCtr="1"/>
              <a:lstStyle/>
              <a:p>
                <a:pPr>
                  <a:spcBef>
                    <a:spcPct val="50000"/>
                  </a:spcBef>
                </a:pPr>
                <a:endParaRPr lang="de-DE">
                  <a:latin typeface="Tahoma" pitchFamily="-106" charset="0"/>
                </a:endParaRPr>
              </a:p>
            </p:txBody>
          </p:sp>
          <p:sp>
            <p:nvSpPr>
              <p:cNvPr id="57380" name="Oval 131"/>
              <p:cNvSpPr>
                <a:spLocks noChangeArrowheads="1"/>
              </p:cNvSpPr>
              <p:nvPr/>
            </p:nvSpPr>
            <p:spPr bwMode="auto">
              <a:xfrm>
                <a:off x="2074" y="2267"/>
                <a:ext cx="45" cy="45"/>
              </a:xfrm>
              <a:prstGeom prst="ellipse">
                <a:avLst/>
              </a:prstGeom>
              <a:noFill/>
              <a:ln w="12700">
                <a:noFill/>
                <a:round/>
                <a:headEnd/>
                <a:tailEnd/>
              </a:ln>
            </p:spPr>
            <p:txBody>
              <a:bodyPr wrap="none" anchor="ctr" anchorCtr="1">
                <a:spAutoFit/>
              </a:bodyPr>
              <a:lstStyle/>
              <a:p>
                <a:endParaRPr lang="de-DE"/>
              </a:p>
            </p:txBody>
          </p:sp>
        </p:grpSp>
      </p:grpSp>
      <p:cxnSp>
        <p:nvCxnSpPr>
          <p:cNvPr id="57375" name="AutoShape 132"/>
          <p:cNvCxnSpPr>
            <a:cxnSpLocks noChangeShapeType="1"/>
            <a:stCxn id="57380" idx="4"/>
          </p:cNvCxnSpPr>
          <p:nvPr/>
        </p:nvCxnSpPr>
        <p:spPr bwMode="auto">
          <a:xfrm>
            <a:off x="1749425" y="3859213"/>
            <a:ext cx="1196975" cy="892175"/>
          </a:xfrm>
          <a:prstGeom prst="straightConnector1">
            <a:avLst/>
          </a:prstGeom>
          <a:noFill/>
          <a:ln w="12700">
            <a:solidFill>
              <a:srgbClr val="000080"/>
            </a:solidFill>
            <a:round/>
            <a:headEnd/>
            <a:tailEnd type="triangle" w="med" len="med"/>
          </a:ln>
        </p:spPr>
      </p:cxnSp>
      <p:sp>
        <p:nvSpPr>
          <p:cNvPr id="57376" name="Text Box 133"/>
          <p:cNvSpPr txBox="1">
            <a:spLocks noChangeArrowheads="1"/>
          </p:cNvSpPr>
          <p:nvPr/>
        </p:nvSpPr>
        <p:spPr bwMode="auto">
          <a:xfrm rot="2463065">
            <a:off x="2895600" y="4648200"/>
            <a:ext cx="685800" cy="457200"/>
          </a:xfrm>
          <a:prstGeom prst="rect">
            <a:avLst/>
          </a:prstGeom>
          <a:noFill/>
          <a:ln w="12700">
            <a:noFill/>
            <a:miter lim="800000"/>
            <a:headEnd/>
            <a:tailEnd/>
          </a:ln>
        </p:spPr>
        <p:txBody>
          <a:bodyPr anchor="ctr" anchorCtr="1">
            <a:spAutoFit/>
          </a:bodyPr>
          <a:lstStyle/>
          <a:p>
            <a:pPr>
              <a:spcBef>
                <a:spcPct val="50000"/>
              </a:spcBef>
            </a:pPr>
            <a:r>
              <a:rPr lang="de-DE">
                <a:solidFill>
                  <a:srgbClr val="006600"/>
                </a:solidFill>
                <a:latin typeface="Tahoma" pitchFamily="-106" charset="0"/>
              </a:rPr>
              <a:t>. . .</a:t>
            </a:r>
          </a:p>
        </p:txBody>
      </p:sp>
    </p:spTree>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0" y="0"/>
            <a:ext cx="9144000" cy="762000"/>
          </a:xfrm>
        </p:spPr>
        <p:txBody>
          <a:bodyPr anchor="ctr" anchorCtr="1"/>
          <a:lstStyle/>
          <a:p>
            <a:r>
              <a:rPr lang="de-DE" sz="3200" smtClean="0"/>
              <a:t>Synchronisation  von Indexstrukturen</a:t>
            </a:r>
          </a:p>
        </p:txBody>
      </p:sp>
      <p:sp>
        <p:nvSpPr>
          <p:cNvPr id="58371" name="Text Box 3"/>
          <p:cNvSpPr txBox="1">
            <a:spLocks noChangeArrowheads="1"/>
          </p:cNvSpPr>
          <p:nvPr/>
        </p:nvSpPr>
        <p:spPr bwMode="auto">
          <a:xfrm>
            <a:off x="152400" y="685800"/>
            <a:ext cx="8991600" cy="457200"/>
          </a:xfrm>
          <a:prstGeom prst="rect">
            <a:avLst/>
          </a:prstGeom>
          <a:noFill/>
          <a:ln w="12700">
            <a:noFill/>
            <a:miter lim="800000"/>
            <a:headEnd/>
            <a:tailEnd/>
          </a:ln>
        </p:spPr>
        <p:txBody>
          <a:bodyPr>
            <a:spAutoFit/>
          </a:bodyPr>
          <a:lstStyle/>
          <a:p>
            <a:pPr algn="l">
              <a:spcBef>
                <a:spcPct val="50000"/>
              </a:spcBef>
            </a:pPr>
            <a:r>
              <a:rPr lang="de-DE" i="1">
                <a:latin typeface="Tahoma" pitchFamily="-106" charset="0"/>
              </a:rPr>
              <a:t>B</a:t>
            </a:r>
            <a:r>
              <a:rPr lang="de-DE" i="1" baseline="30000">
                <a:latin typeface="Tahoma" pitchFamily="-106" charset="0"/>
              </a:rPr>
              <a:t>+</a:t>
            </a:r>
            <a:r>
              <a:rPr lang="de-DE" b="1">
                <a:latin typeface="Tahoma" pitchFamily="-106" charset="0"/>
              </a:rPr>
              <a:t>-Baum</a:t>
            </a:r>
            <a:r>
              <a:rPr lang="de-DE">
                <a:latin typeface="Tahoma" pitchFamily="-106" charset="0"/>
              </a:rPr>
              <a:t> </a:t>
            </a:r>
            <a:r>
              <a:rPr lang="de-DE" b="1">
                <a:latin typeface="Tahoma" pitchFamily="-106" charset="0"/>
              </a:rPr>
              <a:t>mit</a:t>
            </a:r>
            <a:r>
              <a:rPr lang="de-DE">
                <a:latin typeface="Tahoma" pitchFamily="-106" charset="0"/>
              </a:rPr>
              <a:t> </a:t>
            </a:r>
            <a:r>
              <a:rPr lang="de-DE" i="1">
                <a:latin typeface="Tahoma" pitchFamily="-106" charset="0"/>
              </a:rPr>
              <a:t>rechts</a:t>
            </a:r>
            <a:r>
              <a:rPr lang="de-DE" b="1">
                <a:latin typeface="Tahoma" pitchFamily="-106" charset="0"/>
              </a:rPr>
              <a:t>-Verweisen</a:t>
            </a:r>
            <a:r>
              <a:rPr lang="de-DE">
                <a:latin typeface="Tahoma" pitchFamily="-106" charset="0"/>
              </a:rPr>
              <a:t> </a:t>
            </a:r>
            <a:r>
              <a:rPr lang="de-DE" b="1">
                <a:latin typeface="Tahoma" pitchFamily="-106" charset="0"/>
              </a:rPr>
              <a:t>nach Einfügen von 14</a:t>
            </a:r>
          </a:p>
        </p:txBody>
      </p:sp>
      <p:grpSp>
        <p:nvGrpSpPr>
          <p:cNvPr id="58372" name="Group 181"/>
          <p:cNvGrpSpPr>
            <a:grpSpLocks/>
          </p:cNvGrpSpPr>
          <p:nvPr/>
        </p:nvGrpSpPr>
        <p:grpSpPr bwMode="auto">
          <a:xfrm>
            <a:off x="2971800" y="5867400"/>
            <a:ext cx="2693988" cy="763588"/>
            <a:chOff x="3456" y="3696"/>
            <a:chExt cx="1697" cy="481"/>
          </a:xfrm>
        </p:grpSpPr>
        <p:sp>
          <p:nvSpPr>
            <p:cNvPr id="58495" name="Text Box 4"/>
            <p:cNvSpPr txBox="1">
              <a:spLocks noChangeArrowheads="1"/>
            </p:cNvSpPr>
            <p:nvPr/>
          </p:nvSpPr>
          <p:spPr bwMode="auto">
            <a:xfrm>
              <a:off x="3456" y="3696"/>
              <a:ext cx="398" cy="481"/>
            </a:xfrm>
            <a:prstGeom prst="rect">
              <a:avLst/>
            </a:prstGeom>
            <a:noFill/>
            <a:ln w="12700">
              <a:solidFill>
                <a:schemeClr val="tx1"/>
              </a:solidFill>
              <a:miter lim="800000"/>
              <a:headEnd/>
              <a:tailEnd/>
            </a:ln>
          </p:spPr>
          <p:txBody>
            <a:bodyPr/>
            <a:lstStyle/>
            <a:p>
              <a:pPr>
                <a:lnSpc>
                  <a:spcPct val="90000"/>
                </a:lnSpc>
              </a:pPr>
              <a:r>
                <a:rPr lang="de-DE">
                  <a:latin typeface="Tahoma" pitchFamily="-106" charset="0"/>
                </a:rPr>
                <a:t>7</a:t>
              </a:r>
            </a:p>
            <a:p>
              <a:pPr>
                <a:lnSpc>
                  <a:spcPct val="90000"/>
                </a:lnSpc>
              </a:pPr>
              <a:r>
                <a:rPr lang="de-DE" i="1">
                  <a:latin typeface="Tahoma" pitchFamily="-106" charset="0"/>
                </a:rPr>
                <a:t>D</a:t>
              </a:r>
              <a:r>
                <a:rPr lang="de-DE" i="1" baseline="-25000">
                  <a:latin typeface="Tahoma" pitchFamily="-106" charset="0"/>
                </a:rPr>
                <a:t>7</a:t>
              </a:r>
              <a:endParaRPr lang="de-DE" i="1">
                <a:latin typeface="Tahoma" pitchFamily="-106" charset="0"/>
              </a:endParaRPr>
            </a:p>
          </p:txBody>
        </p:sp>
        <p:sp>
          <p:nvSpPr>
            <p:cNvPr id="58496" name="Text Box 5"/>
            <p:cNvSpPr txBox="1">
              <a:spLocks noChangeArrowheads="1"/>
            </p:cNvSpPr>
            <p:nvPr/>
          </p:nvSpPr>
          <p:spPr bwMode="auto">
            <a:xfrm>
              <a:off x="3854" y="3696"/>
              <a:ext cx="398" cy="481"/>
            </a:xfrm>
            <a:prstGeom prst="rect">
              <a:avLst/>
            </a:prstGeom>
            <a:noFill/>
            <a:ln w="12700">
              <a:solidFill>
                <a:schemeClr val="tx1"/>
              </a:solidFill>
              <a:miter lim="800000"/>
              <a:headEnd/>
              <a:tailEnd/>
            </a:ln>
          </p:spPr>
          <p:txBody>
            <a:bodyPr/>
            <a:lstStyle/>
            <a:p>
              <a:pPr>
                <a:lnSpc>
                  <a:spcPct val="90000"/>
                </a:lnSpc>
              </a:pPr>
              <a:r>
                <a:rPr lang="de-DE">
                  <a:latin typeface="Tahoma" pitchFamily="-106" charset="0"/>
                </a:rPr>
                <a:t>9</a:t>
              </a:r>
            </a:p>
            <a:p>
              <a:pPr>
                <a:lnSpc>
                  <a:spcPct val="90000"/>
                </a:lnSpc>
              </a:pPr>
              <a:r>
                <a:rPr lang="de-DE" i="1">
                  <a:latin typeface="Tahoma" pitchFamily="-106" charset="0"/>
                </a:rPr>
                <a:t>D</a:t>
              </a:r>
              <a:r>
                <a:rPr lang="de-DE" i="1" baseline="-25000">
                  <a:latin typeface="Tahoma" pitchFamily="-106" charset="0"/>
                </a:rPr>
                <a:t>9</a:t>
              </a:r>
              <a:endParaRPr lang="de-DE" i="1">
                <a:latin typeface="Tahoma" pitchFamily="-106" charset="0"/>
              </a:endParaRPr>
            </a:p>
          </p:txBody>
        </p:sp>
        <p:sp>
          <p:nvSpPr>
            <p:cNvPr id="58497" name="Text Box 6"/>
            <p:cNvSpPr txBox="1">
              <a:spLocks noChangeArrowheads="1"/>
            </p:cNvSpPr>
            <p:nvPr/>
          </p:nvSpPr>
          <p:spPr bwMode="auto">
            <a:xfrm>
              <a:off x="4252" y="3696"/>
              <a:ext cx="399" cy="481"/>
            </a:xfrm>
            <a:prstGeom prst="rect">
              <a:avLst/>
            </a:prstGeom>
            <a:noFill/>
            <a:ln w="12700">
              <a:solidFill>
                <a:schemeClr val="tx1"/>
              </a:solidFill>
              <a:miter lim="800000"/>
              <a:headEnd/>
              <a:tailEnd/>
            </a:ln>
          </p:spPr>
          <p:txBody>
            <a:bodyPr/>
            <a:lstStyle/>
            <a:p>
              <a:pPr>
                <a:lnSpc>
                  <a:spcPct val="90000"/>
                </a:lnSpc>
              </a:pPr>
              <a:r>
                <a:rPr lang="de-DE">
                  <a:latin typeface="Tahoma" pitchFamily="-106" charset="0"/>
                </a:rPr>
                <a:t>11</a:t>
              </a:r>
            </a:p>
            <a:p>
              <a:pPr>
                <a:lnSpc>
                  <a:spcPct val="90000"/>
                </a:lnSpc>
              </a:pPr>
              <a:r>
                <a:rPr lang="de-DE" i="1">
                  <a:latin typeface="Tahoma" pitchFamily="-106" charset="0"/>
                </a:rPr>
                <a:t>D</a:t>
              </a:r>
              <a:r>
                <a:rPr lang="de-DE" i="1" baseline="-25000">
                  <a:latin typeface="Tahoma" pitchFamily="-106" charset="0"/>
                </a:rPr>
                <a:t>11</a:t>
              </a:r>
              <a:endParaRPr lang="de-DE" i="1">
                <a:latin typeface="Tahoma" pitchFamily="-106" charset="0"/>
              </a:endParaRPr>
            </a:p>
          </p:txBody>
        </p:sp>
        <p:sp>
          <p:nvSpPr>
            <p:cNvPr id="58498" name="Text Box 7"/>
            <p:cNvSpPr txBox="1">
              <a:spLocks noChangeArrowheads="1"/>
            </p:cNvSpPr>
            <p:nvPr/>
          </p:nvSpPr>
          <p:spPr bwMode="auto">
            <a:xfrm>
              <a:off x="4651" y="3696"/>
              <a:ext cx="399" cy="481"/>
            </a:xfrm>
            <a:prstGeom prst="rect">
              <a:avLst/>
            </a:prstGeom>
            <a:noFill/>
            <a:ln w="12700">
              <a:solidFill>
                <a:schemeClr val="tx1"/>
              </a:solidFill>
              <a:miter lim="800000"/>
              <a:headEnd/>
              <a:tailEnd/>
            </a:ln>
          </p:spPr>
          <p:txBody>
            <a:bodyPr/>
            <a:lstStyle/>
            <a:p>
              <a:pPr>
                <a:lnSpc>
                  <a:spcPct val="90000"/>
                </a:lnSpc>
              </a:pPr>
              <a:endParaRPr lang="de-DE" i="1">
                <a:latin typeface="Tahoma" pitchFamily="-106" charset="0"/>
              </a:endParaRPr>
            </a:p>
          </p:txBody>
        </p:sp>
        <p:grpSp>
          <p:nvGrpSpPr>
            <p:cNvPr id="58499" name="Group 11"/>
            <p:cNvGrpSpPr>
              <a:grpSpLocks/>
            </p:cNvGrpSpPr>
            <p:nvPr/>
          </p:nvGrpSpPr>
          <p:grpSpPr bwMode="auto">
            <a:xfrm>
              <a:off x="5049" y="3696"/>
              <a:ext cx="104" cy="481"/>
              <a:chOff x="2040" y="2040"/>
              <a:chExt cx="113" cy="481"/>
            </a:xfrm>
          </p:grpSpPr>
          <p:sp>
            <p:nvSpPr>
              <p:cNvPr id="58500" name="Text Box 8"/>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lstStyle/>
              <a:p>
                <a:pPr>
                  <a:spcBef>
                    <a:spcPct val="50000"/>
                  </a:spcBef>
                </a:pPr>
                <a:endParaRPr lang="de-DE">
                  <a:latin typeface="Tahoma" pitchFamily="-106" charset="0"/>
                </a:endParaRPr>
              </a:p>
            </p:txBody>
          </p:sp>
          <p:sp>
            <p:nvSpPr>
              <p:cNvPr id="58501" name="Oval 9"/>
              <p:cNvSpPr>
                <a:spLocks noChangeArrowheads="1"/>
              </p:cNvSpPr>
              <p:nvPr/>
            </p:nvSpPr>
            <p:spPr bwMode="auto">
              <a:xfrm>
                <a:off x="2074" y="2267"/>
                <a:ext cx="45" cy="45"/>
              </a:xfrm>
              <a:prstGeom prst="ellipse">
                <a:avLst/>
              </a:prstGeom>
              <a:noFill/>
              <a:ln w="12700">
                <a:noFill/>
                <a:round/>
                <a:headEnd/>
                <a:tailEnd/>
              </a:ln>
            </p:spPr>
            <p:txBody>
              <a:bodyPr wrap="none" anchor="ctr">
                <a:spAutoFit/>
              </a:bodyPr>
              <a:lstStyle/>
              <a:p>
                <a:endParaRPr lang="de-DE"/>
              </a:p>
            </p:txBody>
          </p:sp>
        </p:grpSp>
      </p:grpSp>
      <p:grpSp>
        <p:nvGrpSpPr>
          <p:cNvPr id="58373" name="Group 21"/>
          <p:cNvGrpSpPr>
            <a:grpSpLocks/>
          </p:cNvGrpSpPr>
          <p:nvPr/>
        </p:nvGrpSpPr>
        <p:grpSpPr bwMode="auto">
          <a:xfrm>
            <a:off x="152400" y="5867400"/>
            <a:ext cx="2590800" cy="763588"/>
            <a:chOff x="288" y="3360"/>
            <a:chExt cx="1841" cy="481"/>
          </a:xfrm>
        </p:grpSpPr>
        <p:sp>
          <p:nvSpPr>
            <p:cNvPr id="58488" name="Text Box 14"/>
            <p:cNvSpPr txBox="1">
              <a:spLocks noChangeArrowheads="1"/>
            </p:cNvSpPr>
            <p:nvPr/>
          </p:nvSpPr>
          <p:spPr bwMode="auto">
            <a:xfrm>
              <a:off x="288" y="3360"/>
              <a:ext cx="432" cy="480"/>
            </a:xfrm>
            <a:prstGeom prst="rect">
              <a:avLst/>
            </a:prstGeom>
            <a:noFill/>
            <a:ln w="12700">
              <a:solidFill>
                <a:schemeClr val="tx1"/>
              </a:solidFill>
              <a:miter lim="800000"/>
              <a:headEnd/>
              <a:tailEnd/>
            </a:ln>
          </p:spPr>
          <p:txBody>
            <a:bodyPr>
              <a:spAutoFit/>
            </a:bodyPr>
            <a:lstStyle/>
            <a:p>
              <a:pPr>
                <a:lnSpc>
                  <a:spcPct val="90000"/>
                </a:lnSpc>
              </a:pPr>
              <a:r>
                <a:rPr lang="de-DE">
                  <a:latin typeface="Tahoma" pitchFamily="-106" charset="0"/>
                </a:rPr>
                <a:t>2</a:t>
              </a:r>
            </a:p>
            <a:p>
              <a:pPr>
                <a:lnSpc>
                  <a:spcPct val="90000"/>
                </a:lnSpc>
              </a:pPr>
              <a:r>
                <a:rPr lang="de-DE" i="1">
                  <a:latin typeface="Tahoma" pitchFamily="-106" charset="0"/>
                </a:rPr>
                <a:t>D</a:t>
              </a:r>
              <a:r>
                <a:rPr lang="de-DE" i="1" baseline="-25000">
                  <a:latin typeface="Tahoma" pitchFamily="-106" charset="0"/>
                </a:rPr>
                <a:t>2</a:t>
              </a:r>
              <a:endParaRPr lang="de-DE" i="1">
                <a:latin typeface="Tahoma" pitchFamily="-106" charset="0"/>
              </a:endParaRPr>
            </a:p>
          </p:txBody>
        </p:sp>
        <p:sp>
          <p:nvSpPr>
            <p:cNvPr id="58489" name="Text Box 15"/>
            <p:cNvSpPr txBox="1">
              <a:spLocks noChangeArrowheads="1"/>
            </p:cNvSpPr>
            <p:nvPr/>
          </p:nvSpPr>
          <p:spPr bwMode="auto">
            <a:xfrm>
              <a:off x="720" y="3360"/>
              <a:ext cx="432" cy="480"/>
            </a:xfrm>
            <a:prstGeom prst="rect">
              <a:avLst/>
            </a:prstGeom>
            <a:noFill/>
            <a:ln w="12700">
              <a:solidFill>
                <a:schemeClr val="tx1"/>
              </a:solidFill>
              <a:miter lim="800000"/>
              <a:headEnd/>
              <a:tailEnd/>
            </a:ln>
          </p:spPr>
          <p:txBody>
            <a:bodyPr>
              <a:spAutoFit/>
            </a:bodyPr>
            <a:lstStyle/>
            <a:p>
              <a:pPr>
                <a:lnSpc>
                  <a:spcPct val="90000"/>
                </a:lnSpc>
              </a:pPr>
              <a:r>
                <a:rPr lang="de-DE">
                  <a:latin typeface="Tahoma" pitchFamily="-106" charset="0"/>
                </a:rPr>
                <a:t>3</a:t>
              </a:r>
            </a:p>
            <a:p>
              <a:pPr>
                <a:lnSpc>
                  <a:spcPct val="90000"/>
                </a:lnSpc>
              </a:pPr>
              <a:r>
                <a:rPr lang="de-DE" i="1">
                  <a:latin typeface="Tahoma" pitchFamily="-106" charset="0"/>
                </a:rPr>
                <a:t>D</a:t>
              </a:r>
              <a:r>
                <a:rPr lang="de-DE" i="1" baseline="-25000">
                  <a:latin typeface="Tahoma" pitchFamily="-106" charset="0"/>
                </a:rPr>
                <a:t>3</a:t>
              </a:r>
              <a:endParaRPr lang="de-DE" i="1">
                <a:latin typeface="Tahoma" pitchFamily="-106" charset="0"/>
              </a:endParaRPr>
            </a:p>
          </p:txBody>
        </p:sp>
        <p:sp>
          <p:nvSpPr>
            <p:cNvPr id="58490" name="Text Box 16"/>
            <p:cNvSpPr txBox="1">
              <a:spLocks noChangeArrowheads="1"/>
            </p:cNvSpPr>
            <p:nvPr/>
          </p:nvSpPr>
          <p:spPr bwMode="auto">
            <a:xfrm>
              <a:off x="1152" y="3360"/>
              <a:ext cx="432" cy="480"/>
            </a:xfrm>
            <a:prstGeom prst="rect">
              <a:avLst/>
            </a:prstGeom>
            <a:noFill/>
            <a:ln w="12700">
              <a:solidFill>
                <a:schemeClr val="tx1"/>
              </a:solidFill>
              <a:miter lim="800000"/>
              <a:headEnd/>
              <a:tailEnd/>
            </a:ln>
          </p:spPr>
          <p:txBody>
            <a:bodyPr>
              <a:spAutoFit/>
            </a:bodyPr>
            <a:lstStyle/>
            <a:p>
              <a:pPr>
                <a:lnSpc>
                  <a:spcPct val="90000"/>
                </a:lnSpc>
              </a:pPr>
              <a:r>
                <a:rPr lang="de-DE">
                  <a:latin typeface="Tahoma" pitchFamily="-106" charset="0"/>
                </a:rPr>
                <a:t>5</a:t>
              </a:r>
            </a:p>
            <a:p>
              <a:pPr>
                <a:lnSpc>
                  <a:spcPct val="90000"/>
                </a:lnSpc>
              </a:pPr>
              <a:r>
                <a:rPr lang="de-DE" i="1">
                  <a:latin typeface="Tahoma" pitchFamily="-106" charset="0"/>
                </a:rPr>
                <a:t>D</a:t>
              </a:r>
              <a:r>
                <a:rPr lang="de-DE" i="1" baseline="-25000">
                  <a:latin typeface="Tahoma" pitchFamily="-106" charset="0"/>
                </a:rPr>
                <a:t>5</a:t>
              </a:r>
              <a:endParaRPr lang="de-DE" i="1">
                <a:latin typeface="Tahoma" pitchFamily="-106" charset="0"/>
              </a:endParaRPr>
            </a:p>
          </p:txBody>
        </p:sp>
        <p:sp>
          <p:nvSpPr>
            <p:cNvPr id="58491" name="Text Box 17"/>
            <p:cNvSpPr txBox="1">
              <a:spLocks noChangeArrowheads="1"/>
            </p:cNvSpPr>
            <p:nvPr/>
          </p:nvSpPr>
          <p:spPr bwMode="auto">
            <a:xfrm>
              <a:off x="1584" y="3360"/>
              <a:ext cx="433" cy="481"/>
            </a:xfrm>
            <a:prstGeom prst="rect">
              <a:avLst/>
            </a:prstGeom>
            <a:noFill/>
            <a:ln w="12700">
              <a:solidFill>
                <a:schemeClr val="tx1"/>
              </a:solidFill>
              <a:miter lim="800000"/>
              <a:headEnd/>
              <a:tailEnd/>
            </a:ln>
          </p:spPr>
          <p:txBody>
            <a:bodyPr/>
            <a:lstStyle/>
            <a:p>
              <a:pPr>
                <a:lnSpc>
                  <a:spcPct val="90000"/>
                </a:lnSpc>
              </a:pPr>
              <a:endParaRPr lang="de-DE" i="1">
                <a:latin typeface="Tahoma" pitchFamily="-106" charset="0"/>
              </a:endParaRPr>
            </a:p>
          </p:txBody>
        </p:sp>
        <p:grpSp>
          <p:nvGrpSpPr>
            <p:cNvPr id="58492" name="Group 18"/>
            <p:cNvGrpSpPr>
              <a:grpSpLocks/>
            </p:cNvGrpSpPr>
            <p:nvPr/>
          </p:nvGrpSpPr>
          <p:grpSpPr bwMode="auto">
            <a:xfrm>
              <a:off x="2016" y="3360"/>
              <a:ext cx="113" cy="481"/>
              <a:chOff x="2040" y="2040"/>
              <a:chExt cx="113" cy="481"/>
            </a:xfrm>
          </p:grpSpPr>
          <p:sp>
            <p:nvSpPr>
              <p:cNvPr id="58493" name="Text Box 19"/>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lstStyle/>
              <a:p>
                <a:pPr>
                  <a:spcBef>
                    <a:spcPct val="50000"/>
                  </a:spcBef>
                </a:pPr>
                <a:endParaRPr lang="de-DE">
                  <a:latin typeface="Tahoma" pitchFamily="-106" charset="0"/>
                </a:endParaRPr>
              </a:p>
            </p:txBody>
          </p:sp>
          <p:sp>
            <p:nvSpPr>
              <p:cNvPr id="58494" name="Oval 20"/>
              <p:cNvSpPr>
                <a:spLocks noChangeArrowheads="1"/>
              </p:cNvSpPr>
              <p:nvPr/>
            </p:nvSpPr>
            <p:spPr bwMode="auto">
              <a:xfrm>
                <a:off x="2074" y="2267"/>
                <a:ext cx="45" cy="45"/>
              </a:xfrm>
              <a:prstGeom prst="ellipse">
                <a:avLst/>
              </a:prstGeom>
              <a:noFill/>
              <a:ln w="12700">
                <a:noFill/>
                <a:round/>
                <a:headEnd/>
                <a:tailEnd/>
              </a:ln>
            </p:spPr>
            <p:txBody>
              <a:bodyPr wrap="none" anchor="ctr">
                <a:spAutoFit/>
              </a:bodyPr>
              <a:lstStyle/>
              <a:p>
                <a:endParaRPr lang="de-DE"/>
              </a:p>
            </p:txBody>
          </p:sp>
        </p:grpSp>
      </p:grpSp>
      <p:grpSp>
        <p:nvGrpSpPr>
          <p:cNvPr id="58374" name="Group 59"/>
          <p:cNvGrpSpPr>
            <a:grpSpLocks/>
          </p:cNvGrpSpPr>
          <p:nvPr/>
        </p:nvGrpSpPr>
        <p:grpSpPr bwMode="auto">
          <a:xfrm>
            <a:off x="3195638" y="3427413"/>
            <a:ext cx="157162" cy="763587"/>
            <a:chOff x="2040" y="2040"/>
            <a:chExt cx="113" cy="481"/>
          </a:xfrm>
        </p:grpSpPr>
        <p:sp>
          <p:nvSpPr>
            <p:cNvPr id="58486" name="Text Box 60"/>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nchor="ctr" anchorCtr="1"/>
            <a:lstStyle/>
            <a:p>
              <a:pPr>
                <a:spcBef>
                  <a:spcPct val="50000"/>
                </a:spcBef>
              </a:pPr>
              <a:endParaRPr lang="de-DE">
                <a:latin typeface="Tahoma" pitchFamily="-106" charset="0"/>
              </a:endParaRPr>
            </a:p>
          </p:txBody>
        </p:sp>
        <p:sp>
          <p:nvSpPr>
            <p:cNvPr id="58487" name="Oval 61"/>
            <p:cNvSpPr>
              <a:spLocks noChangeArrowheads="1"/>
            </p:cNvSpPr>
            <p:nvPr/>
          </p:nvSpPr>
          <p:spPr bwMode="auto">
            <a:xfrm>
              <a:off x="2074" y="2267"/>
              <a:ext cx="45" cy="45"/>
            </a:xfrm>
            <a:prstGeom prst="ellipse">
              <a:avLst/>
            </a:prstGeom>
            <a:noFill/>
            <a:ln w="12700">
              <a:noFill/>
              <a:round/>
              <a:headEnd/>
              <a:tailEnd/>
            </a:ln>
          </p:spPr>
          <p:txBody>
            <a:bodyPr wrap="none" anchor="ctr" anchorCtr="1">
              <a:spAutoFit/>
            </a:bodyPr>
            <a:lstStyle/>
            <a:p>
              <a:endParaRPr lang="de-DE"/>
            </a:p>
          </p:txBody>
        </p:sp>
      </p:grpSp>
      <p:sp>
        <p:nvSpPr>
          <p:cNvPr id="58375" name="Text Box 52"/>
          <p:cNvSpPr txBox="1">
            <a:spLocks noChangeArrowheads="1"/>
          </p:cNvSpPr>
          <p:nvPr/>
        </p:nvSpPr>
        <p:spPr bwMode="auto">
          <a:xfrm>
            <a:off x="2590800" y="3427413"/>
            <a:ext cx="604838" cy="763587"/>
          </a:xfrm>
          <a:prstGeom prst="rect">
            <a:avLst/>
          </a:prstGeom>
          <a:noFill/>
          <a:ln w="12700">
            <a:solidFill>
              <a:schemeClr val="tx1"/>
            </a:solidFill>
            <a:miter lim="800000"/>
            <a:headEnd/>
            <a:tailEnd/>
          </a:ln>
        </p:spPr>
        <p:txBody>
          <a:bodyPr anchor="ctr" anchorCtr="1"/>
          <a:lstStyle/>
          <a:p>
            <a:pPr>
              <a:lnSpc>
                <a:spcPct val="90000"/>
              </a:lnSpc>
            </a:pPr>
            <a:endParaRPr lang="de-DE" i="1">
              <a:latin typeface="Tahoma" pitchFamily="-106" charset="0"/>
            </a:endParaRPr>
          </a:p>
        </p:txBody>
      </p:sp>
      <p:grpSp>
        <p:nvGrpSpPr>
          <p:cNvPr id="58376" name="Group 72"/>
          <p:cNvGrpSpPr>
            <a:grpSpLocks/>
          </p:cNvGrpSpPr>
          <p:nvPr/>
        </p:nvGrpSpPr>
        <p:grpSpPr bwMode="auto">
          <a:xfrm>
            <a:off x="152400" y="3427413"/>
            <a:ext cx="915988" cy="763587"/>
            <a:chOff x="1392" y="1968"/>
            <a:chExt cx="656" cy="481"/>
          </a:xfrm>
        </p:grpSpPr>
        <p:grpSp>
          <p:nvGrpSpPr>
            <p:cNvPr id="58478" name="Group 26"/>
            <p:cNvGrpSpPr>
              <a:grpSpLocks/>
            </p:cNvGrpSpPr>
            <p:nvPr/>
          </p:nvGrpSpPr>
          <p:grpSpPr bwMode="auto">
            <a:xfrm>
              <a:off x="1392" y="1968"/>
              <a:ext cx="113" cy="481"/>
              <a:chOff x="2040" y="2040"/>
              <a:chExt cx="113" cy="481"/>
            </a:xfrm>
          </p:grpSpPr>
          <p:sp>
            <p:nvSpPr>
              <p:cNvPr id="58484" name="Text Box 27"/>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nchor="ctr" anchorCtr="1"/>
              <a:lstStyle/>
              <a:p>
                <a:pPr>
                  <a:spcBef>
                    <a:spcPct val="50000"/>
                  </a:spcBef>
                </a:pPr>
                <a:endParaRPr lang="de-DE">
                  <a:latin typeface="Tahoma" pitchFamily="-106" charset="0"/>
                </a:endParaRPr>
              </a:p>
            </p:txBody>
          </p:sp>
          <p:sp>
            <p:nvSpPr>
              <p:cNvPr id="58485" name="Oval 28"/>
              <p:cNvSpPr>
                <a:spLocks noChangeArrowheads="1"/>
              </p:cNvSpPr>
              <p:nvPr/>
            </p:nvSpPr>
            <p:spPr bwMode="auto">
              <a:xfrm>
                <a:off x="2074" y="2267"/>
                <a:ext cx="45" cy="45"/>
              </a:xfrm>
              <a:prstGeom prst="ellipse">
                <a:avLst/>
              </a:prstGeom>
              <a:noFill/>
              <a:ln w="12700">
                <a:noFill/>
                <a:round/>
                <a:headEnd/>
                <a:tailEnd/>
              </a:ln>
            </p:spPr>
            <p:txBody>
              <a:bodyPr wrap="none" anchor="ctr" anchorCtr="1">
                <a:spAutoFit/>
              </a:bodyPr>
              <a:lstStyle/>
              <a:p>
                <a:endParaRPr lang="de-DE"/>
              </a:p>
            </p:txBody>
          </p:sp>
        </p:grpSp>
        <p:grpSp>
          <p:nvGrpSpPr>
            <p:cNvPr id="58479" name="Group 58"/>
            <p:cNvGrpSpPr>
              <a:grpSpLocks/>
            </p:cNvGrpSpPr>
            <p:nvPr/>
          </p:nvGrpSpPr>
          <p:grpSpPr bwMode="auto">
            <a:xfrm>
              <a:off x="1503" y="1968"/>
              <a:ext cx="545" cy="481"/>
              <a:chOff x="1968" y="2592"/>
              <a:chExt cx="545" cy="481"/>
            </a:xfrm>
          </p:grpSpPr>
          <p:sp>
            <p:nvSpPr>
              <p:cNvPr id="58480" name="Text Box 54"/>
              <p:cNvSpPr txBox="1">
                <a:spLocks noChangeArrowheads="1"/>
              </p:cNvSpPr>
              <p:nvPr/>
            </p:nvSpPr>
            <p:spPr bwMode="auto">
              <a:xfrm>
                <a:off x="1968" y="2592"/>
                <a:ext cx="433" cy="481"/>
              </a:xfrm>
              <a:prstGeom prst="rect">
                <a:avLst/>
              </a:prstGeom>
              <a:noFill/>
              <a:ln w="12700">
                <a:solidFill>
                  <a:schemeClr val="tx1"/>
                </a:solidFill>
                <a:miter lim="800000"/>
                <a:headEnd/>
                <a:tailEnd/>
              </a:ln>
            </p:spPr>
            <p:txBody>
              <a:bodyPr anchor="ctr" anchorCtr="1"/>
              <a:lstStyle/>
              <a:p>
                <a:pPr>
                  <a:lnSpc>
                    <a:spcPct val="90000"/>
                  </a:lnSpc>
                </a:pPr>
                <a:r>
                  <a:rPr lang="de-DE">
                    <a:latin typeface="Tahoma" pitchFamily="-106" charset="0"/>
                  </a:rPr>
                  <a:t>5</a:t>
                </a:r>
                <a:endParaRPr lang="de-DE" i="1">
                  <a:latin typeface="Tahoma" pitchFamily="-106" charset="0"/>
                </a:endParaRPr>
              </a:p>
            </p:txBody>
          </p:sp>
          <p:grpSp>
            <p:nvGrpSpPr>
              <p:cNvPr id="58481" name="Group 55"/>
              <p:cNvGrpSpPr>
                <a:grpSpLocks/>
              </p:cNvGrpSpPr>
              <p:nvPr/>
            </p:nvGrpSpPr>
            <p:grpSpPr bwMode="auto">
              <a:xfrm>
                <a:off x="2400" y="2592"/>
                <a:ext cx="113" cy="481"/>
                <a:chOff x="2040" y="2040"/>
                <a:chExt cx="113" cy="481"/>
              </a:xfrm>
            </p:grpSpPr>
            <p:sp>
              <p:nvSpPr>
                <p:cNvPr id="58482" name="Text Box 56"/>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nchor="ctr" anchorCtr="1"/>
                <a:lstStyle/>
                <a:p>
                  <a:pPr>
                    <a:spcBef>
                      <a:spcPct val="50000"/>
                    </a:spcBef>
                  </a:pPr>
                  <a:endParaRPr lang="de-DE">
                    <a:latin typeface="Tahoma" pitchFamily="-106" charset="0"/>
                  </a:endParaRPr>
                </a:p>
              </p:txBody>
            </p:sp>
            <p:sp>
              <p:nvSpPr>
                <p:cNvPr id="58483" name="Oval 57"/>
                <p:cNvSpPr>
                  <a:spLocks noChangeArrowheads="1"/>
                </p:cNvSpPr>
                <p:nvPr/>
              </p:nvSpPr>
              <p:spPr bwMode="auto">
                <a:xfrm>
                  <a:off x="2074" y="2267"/>
                  <a:ext cx="45" cy="45"/>
                </a:xfrm>
                <a:prstGeom prst="ellipse">
                  <a:avLst/>
                </a:prstGeom>
                <a:noFill/>
                <a:ln w="12700">
                  <a:noFill/>
                  <a:round/>
                  <a:headEnd/>
                  <a:tailEnd/>
                </a:ln>
              </p:spPr>
              <p:txBody>
                <a:bodyPr wrap="none" anchor="ctr" anchorCtr="1">
                  <a:spAutoFit/>
                </a:bodyPr>
                <a:lstStyle/>
                <a:p>
                  <a:endParaRPr lang="de-DE"/>
                </a:p>
              </p:txBody>
            </p:sp>
          </p:grpSp>
        </p:grpSp>
      </p:grpSp>
      <p:grpSp>
        <p:nvGrpSpPr>
          <p:cNvPr id="58377" name="Group 67"/>
          <p:cNvGrpSpPr>
            <a:grpSpLocks/>
          </p:cNvGrpSpPr>
          <p:nvPr/>
        </p:nvGrpSpPr>
        <p:grpSpPr bwMode="auto">
          <a:xfrm>
            <a:off x="1069975" y="3427413"/>
            <a:ext cx="762000" cy="763587"/>
            <a:chOff x="1968" y="2592"/>
            <a:chExt cx="545" cy="481"/>
          </a:xfrm>
        </p:grpSpPr>
        <p:sp>
          <p:nvSpPr>
            <p:cNvPr id="58474" name="Text Box 68"/>
            <p:cNvSpPr txBox="1">
              <a:spLocks noChangeArrowheads="1"/>
            </p:cNvSpPr>
            <p:nvPr/>
          </p:nvSpPr>
          <p:spPr bwMode="auto">
            <a:xfrm>
              <a:off x="1968" y="2592"/>
              <a:ext cx="433" cy="481"/>
            </a:xfrm>
            <a:prstGeom prst="rect">
              <a:avLst/>
            </a:prstGeom>
            <a:noFill/>
            <a:ln w="12700">
              <a:solidFill>
                <a:schemeClr val="tx1"/>
              </a:solidFill>
              <a:miter lim="800000"/>
              <a:headEnd/>
              <a:tailEnd/>
            </a:ln>
          </p:spPr>
          <p:txBody>
            <a:bodyPr anchor="ctr" anchorCtr="1"/>
            <a:lstStyle/>
            <a:p>
              <a:pPr>
                <a:lnSpc>
                  <a:spcPct val="90000"/>
                </a:lnSpc>
              </a:pPr>
              <a:r>
                <a:rPr lang="de-DE">
                  <a:latin typeface="Tahoma" pitchFamily="-106" charset="0"/>
                </a:rPr>
                <a:t>11</a:t>
              </a:r>
              <a:endParaRPr lang="de-DE" i="1">
                <a:latin typeface="Tahoma" pitchFamily="-106" charset="0"/>
              </a:endParaRPr>
            </a:p>
          </p:txBody>
        </p:sp>
        <p:grpSp>
          <p:nvGrpSpPr>
            <p:cNvPr id="58475" name="Group 69"/>
            <p:cNvGrpSpPr>
              <a:grpSpLocks/>
            </p:cNvGrpSpPr>
            <p:nvPr/>
          </p:nvGrpSpPr>
          <p:grpSpPr bwMode="auto">
            <a:xfrm>
              <a:off x="2400" y="2592"/>
              <a:ext cx="113" cy="481"/>
              <a:chOff x="2040" y="2040"/>
              <a:chExt cx="113" cy="481"/>
            </a:xfrm>
          </p:grpSpPr>
          <p:sp>
            <p:nvSpPr>
              <p:cNvPr id="58476" name="Text Box 70"/>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nchor="ctr" anchorCtr="1"/>
              <a:lstStyle/>
              <a:p>
                <a:pPr>
                  <a:spcBef>
                    <a:spcPct val="50000"/>
                  </a:spcBef>
                </a:pPr>
                <a:endParaRPr lang="de-DE">
                  <a:latin typeface="Tahoma" pitchFamily="-106" charset="0"/>
                </a:endParaRPr>
              </a:p>
            </p:txBody>
          </p:sp>
          <p:sp>
            <p:nvSpPr>
              <p:cNvPr id="58477" name="Oval 71"/>
              <p:cNvSpPr>
                <a:spLocks noChangeArrowheads="1"/>
              </p:cNvSpPr>
              <p:nvPr/>
            </p:nvSpPr>
            <p:spPr bwMode="auto">
              <a:xfrm>
                <a:off x="2074" y="2267"/>
                <a:ext cx="45" cy="45"/>
              </a:xfrm>
              <a:prstGeom prst="ellipse">
                <a:avLst/>
              </a:prstGeom>
              <a:noFill/>
              <a:ln w="12700">
                <a:noFill/>
                <a:round/>
                <a:headEnd/>
                <a:tailEnd/>
              </a:ln>
            </p:spPr>
            <p:txBody>
              <a:bodyPr wrap="none" anchor="ctr" anchorCtr="1">
                <a:spAutoFit/>
              </a:bodyPr>
              <a:lstStyle/>
              <a:p>
                <a:endParaRPr lang="de-DE"/>
              </a:p>
            </p:txBody>
          </p:sp>
        </p:grpSp>
      </p:grpSp>
      <p:grpSp>
        <p:nvGrpSpPr>
          <p:cNvPr id="58378" name="Group 92"/>
          <p:cNvGrpSpPr>
            <a:grpSpLocks/>
          </p:cNvGrpSpPr>
          <p:nvPr/>
        </p:nvGrpSpPr>
        <p:grpSpPr bwMode="auto">
          <a:xfrm>
            <a:off x="3124200" y="1447800"/>
            <a:ext cx="2592388" cy="763588"/>
            <a:chOff x="1392" y="1968"/>
            <a:chExt cx="1633" cy="481"/>
          </a:xfrm>
        </p:grpSpPr>
        <p:sp>
          <p:nvSpPr>
            <p:cNvPr id="58459" name="Text Box 93"/>
            <p:cNvSpPr txBox="1">
              <a:spLocks noChangeArrowheads="1"/>
            </p:cNvSpPr>
            <p:nvPr/>
          </p:nvSpPr>
          <p:spPr bwMode="auto">
            <a:xfrm>
              <a:off x="2592" y="1968"/>
              <a:ext cx="433" cy="481"/>
            </a:xfrm>
            <a:prstGeom prst="rect">
              <a:avLst/>
            </a:prstGeom>
            <a:noFill/>
            <a:ln w="12700">
              <a:solidFill>
                <a:schemeClr val="tx1"/>
              </a:solidFill>
              <a:miter lim="800000"/>
              <a:headEnd/>
              <a:tailEnd/>
            </a:ln>
          </p:spPr>
          <p:txBody>
            <a:bodyPr anchor="ctr" anchorCtr="1"/>
            <a:lstStyle/>
            <a:p>
              <a:pPr>
                <a:lnSpc>
                  <a:spcPct val="90000"/>
                </a:lnSpc>
              </a:pPr>
              <a:endParaRPr lang="de-DE" i="1">
                <a:latin typeface="Tahoma" pitchFamily="-106" charset="0"/>
              </a:endParaRPr>
            </a:p>
          </p:txBody>
        </p:sp>
        <p:grpSp>
          <p:nvGrpSpPr>
            <p:cNvPr id="58460" name="Group 94"/>
            <p:cNvGrpSpPr>
              <a:grpSpLocks/>
            </p:cNvGrpSpPr>
            <p:nvPr/>
          </p:nvGrpSpPr>
          <p:grpSpPr bwMode="auto">
            <a:xfrm>
              <a:off x="1392" y="1968"/>
              <a:ext cx="656" cy="481"/>
              <a:chOff x="1392" y="1968"/>
              <a:chExt cx="656" cy="481"/>
            </a:xfrm>
          </p:grpSpPr>
          <p:grpSp>
            <p:nvGrpSpPr>
              <p:cNvPr id="58466" name="Group 95"/>
              <p:cNvGrpSpPr>
                <a:grpSpLocks/>
              </p:cNvGrpSpPr>
              <p:nvPr/>
            </p:nvGrpSpPr>
            <p:grpSpPr bwMode="auto">
              <a:xfrm>
                <a:off x="1392" y="1968"/>
                <a:ext cx="113" cy="481"/>
                <a:chOff x="2040" y="2040"/>
                <a:chExt cx="113" cy="481"/>
              </a:xfrm>
            </p:grpSpPr>
            <p:sp>
              <p:nvSpPr>
                <p:cNvPr id="58472" name="Text Box 96"/>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nchor="ctr" anchorCtr="1"/>
                <a:lstStyle/>
                <a:p>
                  <a:pPr>
                    <a:spcBef>
                      <a:spcPct val="50000"/>
                    </a:spcBef>
                  </a:pPr>
                  <a:endParaRPr lang="de-DE">
                    <a:latin typeface="Tahoma" pitchFamily="-106" charset="0"/>
                  </a:endParaRPr>
                </a:p>
              </p:txBody>
            </p:sp>
            <p:sp>
              <p:nvSpPr>
                <p:cNvPr id="58473" name="Oval 97"/>
                <p:cNvSpPr>
                  <a:spLocks noChangeArrowheads="1"/>
                </p:cNvSpPr>
                <p:nvPr/>
              </p:nvSpPr>
              <p:spPr bwMode="auto">
                <a:xfrm>
                  <a:off x="2074" y="2267"/>
                  <a:ext cx="45" cy="45"/>
                </a:xfrm>
                <a:prstGeom prst="ellipse">
                  <a:avLst/>
                </a:prstGeom>
                <a:noFill/>
                <a:ln w="12700">
                  <a:noFill/>
                  <a:round/>
                  <a:headEnd/>
                  <a:tailEnd/>
                </a:ln>
              </p:spPr>
              <p:txBody>
                <a:bodyPr wrap="none" anchor="ctr" anchorCtr="1">
                  <a:spAutoFit/>
                </a:bodyPr>
                <a:lstStyle/>
                <a:p>
                  <a:endParaRPr lang="de-DE"/>
                </a:p>
              </p:txBody>
            </p:sp>
          </p:grpSp>
          <p:grpSp>
            <p:nvGrpSpPr>
              <p:cNvPr id="58467" name="Group 98"/>
              <p:cNvGrpSpPr>
                <a:grpSpLocks/>
              </p:cNvGrpSpPr>
              <p:nvPr/>
            </p:nvGrpSpPr>
            <p:grpSpPr bwMode="auto">
              <a:xfrm>
                <a:off x="1503" y="1968"/>
                <a:ext cx="545" cy="481"/>
                <a:chOff x="1968" y="2592"/>
                <a:chExt cx="545" cy="481"/>
              </a:xfrm>
            </p:grpSpPr>
            <p:sp>
              <p:nvSpPr>
                <p:cNvPr id="58468" name="Text Box 99"/>
                <p:cNvSpPr txBox="1">
                  <a:spLocks noChangeArrowheads="1"/>
                </p:cNvSpPr>
                <p:nvPr/>
              </p:nvSpPr>
              <p:spPr bwMode="auto">
                <a:xfrm>
                  <a:off x="1968" y="2592"/>
                  <a:ext cx="433" cy="481"/>
                </a:xfrm>
                <a:prstGeom prst="rect">
                  <a:avLst/>
                </a:prstGeom>
                <a:noFill/>
                <a:ln w="12700">
                  <a:solidFill>
                    <a:schemeClr val="tx1"/>
                  </a:solidFill>
                  <a:miter lim="800000"/>
                  <a:headEnd/>
                  <a:tailEnd/>
                </a:ln>
              </p:spPr>
              <p:txBody>
                <a:bodyPr anchor="ctr" anchorCtr="1"/>
                <a:lstStyle/>
                <a:p>
                  <a:pPr>
                    <a:lnSpc>
                      <a:spcPct val="90000"/>
                    </a:lnSpc>
                  </a:pPr>
                  <a:r>
                    <a:rPr lang="de-DE">
                      <a:latin typeface="Tahoma" pitchFamily="-106" charset="0"/>
                    </a:rPr>
                    <a:t>20</a:t>
                  </a:r>
                </a:p>
              </p:txBody>
            </p:sp>
            <p:grpSp>
              <p:nvGrpSpPr>
                <p:cNvPr id="58469" name="Group 100"/>
                <p:cNvGrpSpPr>
                  <a:grpSpLocks/>
                </p:cNvGrpSpPr>
                <p:nvPr/>
              </p:nvGrpSpPr>
              <p:grpSpPr bwMode="auto">
                <a:xfrm>
                  <a:off x="2400" y="2592"/>
                  <a:ext cx="113" cy="481"/>
                  <a:chOff x="2040" y="2040"/>
                  <a:chExt cx="113" cy="481"/>
                </a:xfrm>
              </p:grpSpPr>
              <p:sp>
                <p:nvSpPr>
                  <p:cNvPr id="58470" name="Text Box 101"/>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nchor="ctr" anchorCtr="1"/>
                  <a:lstStyle/>
                  <a:p>
                    <a:pPr>
                      <a:spcBef>
                        <a:spcPct val="50000"/>
                      </a:spcBef>
                    </a:pPr>
                    <a:endParaRPr lang="de-DE">
                      <a:latin typeface="Tahoma" pitchFamily="-106" charset="0"/>
                    </a:endParaRPr>
                  </a:p>
                </p:txBody>
              </p:sp>
              <p:sp>
                <p:nvSpPr>
                  <p:cNvPr id="58471" name="Oval 102"/>
                  <p:cNvSpPr>
                    <a:spLocks noChangeArrowheads="1"/>
                  </p:cNvSpPr>
                  <p:nvPr/>
                </p:nvSpPr>
                <p:spPr bwMode="auto">
                  <a:xfrm>
                    <a:off x="2074" y="2267"/>
                    <a:ext cx="45" cy="45"/>
                  </a:xfrm>
                  <a:prstGeom prst="ellipse">
                    <a:avLst/>
                  </a:prstGeom>
                  <a:noFill/>
                  <a:ln w="12700">
                    <a:noFill/>
                    <a:round/>
                    <a:headEnd/>
                    <a:tailEnd/>
                  </a:ln>
                </p:spPr>
                <p:txBody>
                  <a:bodyPr wrap="none" anchor="ctr" anchorCtr="1">
                    <a:spAutoFit/>
                  </a:bodyPr>
                  <a:lstStyle/>
                  <a:p>
                    <a:endParaRPr lang="de-DE"/>
                  </a:p>
                </p:txBody>
              </p:sp>
            </p:grpSp>
          </p:grpSp>
        </p:grpSp>
        <p:grpSp>
          <p:nvGrpSpPr>
            <p:cNvPr id="58461" name="Group 103"/>
            <p:cNvGrpSpPr>
              <a:grpSpLocks/>
            </p:cNvGrpSpPr>
            <p:nvPr/>
          </p:nvGrpSpPr>
          <p:grpSpPr bwMode="auto">
            <a:xfrm>
              <a:off x="2049" y="1968"/>
              <a:ext cx="545" cy="481"/>
              <a:chOff x="1968" y="2592"/>
              <a:chExt cx="545" cy="481"/>
            </a:xfrm>
          </p:grpSpPr>
          <p:sp>
            <p:nvSpPr>
              <p:cNvPr id="58462" name="Text Box 104"/>
              <p:cNvSpPr txBox="1">
                <a:spLocks noChangeArrowheads="1"/>
              </p:cNvSpPr>
              <p:nvPr/>
            </p:nvSpPr>
            <p:spPr bwMode="auto">
              <a:xfrm>
                <a:off x="1968" y="2592"/>
                <a:ext cx="433" cy="481"/>
              </a:xfrm>
              <a:prstGeom prst="rect">
                <a:avLst/>
              </a:prstGeom>
              <a:noFill/>
              <a:ln w="12700">
                <a:solidFill>
                  <a:schemeClr val="tx1"/>
                </a:solidFill>
                <a:miter lim="800000"/>
                <a:headEnd/>
                <a:tailEnd/>
              </a:ln>
            </p:spPr>
            <p:txBody>
              <a:bodyPr anchor="ctr" anchorCtr="1"/>
              <a:lstStyle/>
              <a:p>
                <a:pPr>
                  <a:lnSpc>
                    <a:spcPct val="90000"/>
                  </a:lnSpc>
                </a:pPr>
                <a:r>
                  <a:rPr lang="de-DE">
                    <a:latin typeface="Tahoma" pitchFamily="-106" charset="0"/>
                  </a:rPr>
                  <a:t>40</a:t>
                </a:r>
                <a:endParaRPr lang="de-DE" i="1">
                  <a:latin typeface="Tahoma" pitchFamily="-106" charset="0"/>
                </a:endParaRPr>
              </a:p>
            </p:txBody>
          </p:sp>
          <p:grpSp>
            <p:nvGrpSpPr>
              <p:cNvPr id="58463" name="Group 105"/>
              <p:cNvGrpSpPr>
                <a:grpSpLocks/>
              </p:cNvGrpSpPr>
              <p:nvPr/>
            </p:nvGrpSpPr>
            <p:grpSpPr bwMode="auto">
              <a:xfrm>
                <a:off x="2400" y="2592"/>
                <a:ext cx="113" cy="481"/>
                <a:chOff x="2040" y="2040"/>
                <a:chExt cx="113" cy="481"/>
              </a:xfrm>
            </p:grpSpPr>
            <p:sp>
              <p:nvSpPr>
                <p:cNvPr id="58464" name="Text Box 106"/>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nchor="ctr" anchorCtr="1"/>
                <a:lstStyle/>
                <a:p>
                  <a:pPr>
                    <a:spcBef>
                      <a:spcPct val="50000"/>
                    </a:spcBef>
                  </a:pPr>
                  <a:endParaRPr lang="de-DE">
                    <a:latin typeface="Tahoma" pitchFamily="-106" charset="0"/>
                  </a:endParaRPr>
                </a:p>
              </p:txBody>
            </p:sp>
            <p:sp>
              <p:nvSpPr>
                <p:cNvPr id="58465" name="Oval 107"/>
                <p:cNvSpPr>
                  <a:spLocks noChangeArrowheads="1"/>
                </p:cNvSpPr>
                <p:nvPr/>
              </p:nvSpPr>
              <p:spPr bwMode="auto">
                <a:xfrm>
                  <a:off x="2074" y="2267"/>
                  <a:ext cx="45" cy="45"/>
                </a:xfrm>
                <a:prstGeom prst="ellipse">
                  <a:avLst/>
                </a:prstGeom>
                <a:noFill/>
                <a:ln w="12700">
                  <a:noFill/>
                  <a:round/>
                  <a:headEnd/>
                  <a:tailEnd/>
                </a:ln>
              </p:spPr>
              <p:txBody>
                <a:bodyPr wrap="none" anchor="ctr" anchorCtr="1">
                  <a:spAutoFit/>
                </a:bodyPr>
                <a:lstStyle/>
                <a:p>
                  <a:endParaRPr lang="de-DE"/>
                </a:p>
              </p:txBody>
            </p:sp>
          </p:grpSp>
        </p:grpSp>
      </p:grpSp>
      <p:grpSp>
        <p:nvGrpSpPr>
          <p:cNvPr id="58379" name="Group 174"/>
          <p:cNvGrpSpPr>
            <a:grpSpLocks/>
          </p:cNvGrpSpPr>
          <p:nvPr/>
        </p:nvGrpSpPr>
        <p:grpSpPr bwMode="auto">
          <a:xfrm>
            <a:off x="6248400" y="3427413"/>
            <a:ext cx="2522538" cy="763587"/>
            <a:chOff x="3600" y="2647"/>
            <a:chExt cx="1745" cy="481"/>
          </a:xfrm>
        </p:grpSpPr>
        <p:grpSp>
          <p:nvGrpSpPr>
            <p:cNvPr id="58440" name="Group 130"/>
            <p:cNvGrpSpPr>
              <a:grpSpLocks/>
            </p:cNvGrpSpPr>
            <p:nvPr/>
          </p:nvGrpSpPr>
          <p:grpSpPr bwMode="auto">
            <a:xfrm>
              <a:off x="5232" y="2647"/>
              <a:ext cx="113" cy="481"/>
              <a:chOff x="2040" y="2040"/>
              <a:chExt cx="113" cy="481"/>
            </a:xfrm>
          </p:grpSpPr>
          <p:sp>
            <p:nvSpPr>
              <p:cNvPr id="58457" name="Text Box 131"/>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nchor="ctr" anchorCtr="1"/>
              <a:lstStyle/>
              <a:p>
                <a:pPr>
                  <a:spcBef>
                    <a:spcPct val="50000"/>
                  </a:spcBef>
                </a:pPr>
                <a:endParaRPr lang="de-DE">
                  <a:latin typeface="Tahoma" pitchFamily="-106" charset="0"/>
                </a:endParaRPr>
              </a:p>
            </p:txBody>
          </p:sp>
          <p:sp>
            <p:nvSpPr>
              <p:cNvPr id="58458" name="Oval 132"/>
              <p:cNvSpPr>
                <a:spLocks noChangeArrowheads="1"/>
              </p:cNvSpPr>
              <p:nvPr/>
            </p:nvSpPr>
            <p:spPr bwMode="auto">
              <a:xfrm>
                <a:off x="2074" y="2267"/>
                <a:ext cx="45" cy="45"/>
              </a:xfrm>
              <a:prstGeom prst="ellipse">
                <a:avLst/>
              </a:prstGeom>
              <a:noFill/>
              <a:ln w="12700">
                <a:noFill/>
                <a:round/>
                <a:headEnd/>
                <a:tailEnd/>
              </a:ln>
            </p:spPr>
            <p:txBody>
              <a:bodyPr wrap="none" anchor="ctr" anchorCtr="1">
                <a:spAutoFit/>
              </a:bodyPr>
              <a:lstStyle/>
              <a:p>
                <a:endParaRPr lang="de-DE"/>
              </a:p>
            </p:txBody>
          </p:sp>
        </p:grpSp>
        <p:grpSp>
          <p:nvGrpSpPr>
            <p:cNvPr id="58441" name="Group 133"/>
            <p:cNvGrpSpPr>
              <a:grpSpLocks/>
            </p:cNvGrpSpPr>
            <p:nvPr/>
          </p:nvGrpSpPr>
          <p:grpSpPr bwMode="auto">
            <a:xfrm>
              <a:off x="3600" y="2647"/>
              <a:ext cx="1633" cy="481"/>
              <a:chOff x="1392" y="1968"/>
              <a:chExt cx="1633" cy="481"/>
            </a:xfrm>
          </p:grpSpPr>
          <p:sp>
            <p:nvSpPr>
              <p:cNvPr id="58442" name="Text Box 134"/>
              <p:cNvSpPr txBox="1">
                <a:spLocks noChangeArrowheads="1"/>
              </p:cNvSpPr>
              <p:nvPr/>
            </p:nvSpPr>
            <p:spPr bwMode="auto">
              <a:xfrm>
                <a:off x="2592" y="1968"/>
                <a:ext cx="433" cy="481"/>
              </a:xfrm>
              <a:prstGeom prst="rect">
                <a:avLst/>
              </a:prstGeom>
              <a:noFill/>
              <a:ln w="12700">
                <a:solidFill>
                  <a:schemeClr val="tx1"/>
                </a:solidFill>
                <a:miter lim="800000"/>
                <a:headEnd/>
                <a:tailEnd/>
              </a:ln>
            </p:spPr>
            <p:txBody>
              <a:bodyPr anchor="ctr" anchorCtr="1"/>
              <a:lstStyle/>
              <a:p>
                <a:pPr>
                  <a:lnSpc>
                    <a:spcPct val="90000"/>
                  </a:lnSpc>
                </a:pPr>
                <a:endParaRPr lang="de-DE" i="1">
                  <a:latin typeface="Tahoma" pitchFamily="-106" charset="0"/>
                </a:endParaRPr>
              </a:p>
            </p:txBody>
          </p:sp>
          <p:grpSp>
            <p:nvGrpSpPr>
              <p:cNvPr id="58443" name="Group 135"/>
              <p:cNvGrpSpPr>
                <a:grpSpLocks/>
              </p:cNvGrpSpPr>
              <p:nvPr/>
            </p:nvGrpSpPr>
            <p:grpSpPr bwMode="auto">
              <a:xfrm>
                <a:off x="1392" y="1968"/>
                <a:ext cx="656" cy="481"/>
                <a:chOff x="1392" y="1968"/>
                <a:chExt cx="656" cy="481"/>
              </a:xfrm>
            </p:grpSpPr>
            <p:grpSp>
              <p:nvGrpSpPr>
                <p:cNvPr id="58449" name="Group 136"/>
                <p:cNvGrpSpPr>
                  <a:grpSpLocks/>
                </p:cNvGrpSpPr>
                <p:nvPr/>
              </p:nvGrpSpPr>
              <p:grpSpPr bwMode="auto">
                <a:xfrm>
                  <a:off x="1392" y="1968"/>
                  <a:ext cx="113" cy="481"/>
                  <a:chOff x="2040" y="2040"/>
                  <a:chExt cx="113" cy="481"/>
                </a:xfrm>
              </p:grpSpPr>
              <p:sp>
                <p:nvSpPr>
                  <p:cNvPr id="58455" name="Text Box 137"/>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nchor="ctr" anchorCtr="1"/>
                  <a:lstStyle/>
                  <a:p>
                    <a:pPr>
                      <a:spcBef>
                        <a:spcPct val="50000"/>
                      </a:spcBef>
                    </a:pPr>
                    <a:endParaRPr lang="de-DE">
                      <a:latin typeface="Tahoma" pitchFamily="-106" charset="0"/>
                    </a:endParaRPr>
                  </a:p>
                </p:txBody>
              </p:sp>
              <p:sp>
                <p:nvSpPr>
                  <p:cNvPr id="58456" name="Oval 138"/>
                  <p:cNvSpPr>
                    <a:spLocks noChangeArrowheads="1"/>
                  </p:cNvSpPr>
                  <p:nvPr/>
                </p:nvSpPr>
                <p:spPr bwMode="auto">
                  <a:xfrm>
                    <a:off x="2074" y="2267"/>
                    <a:ext cx="45" cy="45"/>
                  </a:xfrm>
                  <a:prstGeom prst="ellipse">
                    <a:avLst/>
                  </a:prstGeom>
                  <a:noFill/>
                  <a:ln w="12700">
                    <a:noFill/>
                    <a:round/>
                    <a:headEnd/>
                    <a:tailEnd/>
                  </a:ln>
                </p:spPr>
                <p:txBody>
                  <a:bodyPr wrap="none" anchor="ctr" anchorCtr="1">
                    <a:spAutoFit/>
                  </a:bodyPr>
                  <a:lstStyle/>
                  <a:p>
                    <a:endParaRPr lang="de-DE"/>
                  </a:p>
                </p:txBody>
              </p:sp>
            </p:grpSp>
            <p:grpSp>
              <p:nvGrpSpPr>
                <p:cNvPr id="58450" name="Group 139"/>
                <p:cNvGrpSpPr>
                  <a:grpSpLocks/>
                </p:cNvGrpSpPr>
                <p:nvPr/>
              </p:nvGrpSpPr>
              <p:grpSpPr bwMode="auto">
                <a:xfrm>
                  <a:off x="1503" y="1968"/>
                  <a:ext cx="545" cy="481"/>
                  <a:chOff x="1968" y="2592"/>
                  <a:chExt cx="545" cy="481"/>
                </a:xfrm>
              </p:grpSpPr>
              <p:sp>
                <p:nvSpPr>
                  <p:cNvPr id="58451" name="Text Box 140"/>
                  <p:cNvSpPr txBox="1">
                    <a:spLocks noChangeArrowheads="1"/>
                  </p:cNvSpPr>
                  <p:nvPr/>
                </p:nvSpPr>
                <p:spPr bwMode="auto">
                  <a:xfrm>
                    <a:off x="1968" y="2592"/>
                    <a:ext cx="433" cy="481"/>
                  </a:xfrm>
                  <a:prstGeom prst="rect">
                    <a:avLst/>
                  </a:prstGeom>
                  <a:noFill/>
                  <a:ln w="12700">
                    <a:solidFill>
                      <a:schemeClr val="tx1"/>
                    </a:solidFill>
                    <a:miter lim="800000"/>
                    <a:headEnd/>
                    <a:tailEnd/>
                  </a:ln>
                </p:spPr>
                <p:txBody>
                  <a:bodyPr anchor="ctr" anchorCtr="1"/>
                  <a:lstStyle/>
                  <a:p>
                    <a:pPr>
                      <a:lnSpc>
                        <a:spcPct val="90000"/>
                      </a:lnSpc>
                    </a:pPr>
                    <a:r>
                      <a:rPr lang="de-DE">
                        <a:latin typeface="Tahoma" pitchFamily="-106" charset="0"/>
                      </a:rPr>
                      <a:t>50</a:t>
                    </a:r>
                  </a:p>
                </p:txBody>
              </p:sp>
              <p:grpSp>
                <p:nvGrpSpPr>
                  <p:cNvPr id="58452" name="Group 141"/>
                  <p:cNvGrpSpPr>
                    <a:grpSpLocks/>
                  </p:cNvGrpSpPr>
                  <p:nvPr/>
                </p:nvGrpSpPr>
                <p:grpSpPr bwMode="auto">
                  <a:xfrm>
                    <a:off x="2400" y="2592"/>
                    <a:ext cx="113" cy="481"/>
                    <a:chOff x="2040" y="2040"/>
                    <a:chExt cx="113" cy="481"/>
                  </a:xfrm>
                </p:grpSpPr>
                <p:sp>
                  <p:nvSpPr>
                    <p:cNvPr id="58453" name="Text Box 142"/>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nchor="ctr" anchorCtr="1"/>
                    <a:lstStyle/>
                    <a:p>
                      <a:pPr>
                        <a:spcBef>
                          <a:spcPct val="50000"/>
                        </a:spcBef>
                      </a:pPr>
                      <a:endParaRPr lang="de-DE">
                        <a:latin typeface="Tahoma" pitchFamily="-106" charset="0"/>
                      </a:endParaRPr>
                    </a:p>
                  </p:txBody>
                </p:sp>
                <p:sp>
                  <p:nvSpPr>
                    <p:cNvPr id="58454" name="Oval 143"/>
                    <p:cNvSpPr>
                      <a:spLocks noChangeArrowheads="1"/>
                    </p:cNvSpPr>
                    <p:nvPr/>
                  </p:nvSpPr>
                  <p:spPr bwMode="auto">
                    <a:xfrm>
                      <a:off x="2074" y="2267"/>
                      <a:ext cx="45" cy="45"/>
                    </a:xfrm>
                    <a:prstGeom prst="ellipse">
                      <a:avLst/>
                    </a:prstGeom>
                    <a:noFill/>
                    <a:ln w="12700">
                      <a:noFill/>
                      <a:round/>
                      <a:headEnd/>
                      <a:tailEnd/>
                    </a:ln>
                  </p:spPr>
                  <p:txBody>
                    <a:bodyPr wrap="none" anchor="ctr" anchorCtr="1">
                      <a:spAutoFit/>
                    </a:bodyPr>
                    <a:lstStyle/>
                    <a:p>
                      <a:endParaRPr lang="de-DE"/>
                    </a:p>
                  </p:txBody>
                </p:sp>
              </p:grpSp>
            </p:grpSp>
          </p:grpSp>
          <p:grpSp>
            <p:nvGrpSpPr>
              <p:cNvPr id="58444" name="Group 144"/>
              <p:cNvGrpSpPr>
                <a:grpSpLocks/>
              </p:cNvGrpSpPr>
              <p:nvPr/>
            </p:nvGrpSpPr>
            <p:grpSpPr bwMode="auto">
              <a:xfrm>
                <a:off x="2049" y="1968"/>
                <a:ext cx="545" cy="481"/>
                <a:chOff x="1968" y="2592"/>
                <a:chExt cx="545" cy="481"/>
              </a:xfrm>
            </p:grpSpPr>
            <p:sp>
              <p:nvSpPr>
                <p:cNvPr id="58445" name="Text Box 145"/>
                <p:cNvSpPr txBox="1">
                  <a:spLocks noChangeArrowheads="1"/>
                </p:cNvSpPr>
                <p:nvPr/>
              </p:nvSpPr>
              <p:spPr bwMode="auto">
                <a:xfrm>
                  <a:off x="1968" y="2592"/>
                  <a:ext cx="433" cy="481"/>
                </a:xfrm>
                <a:prstGeom prst="rect">
                  <a:avLst/>
                </a:prstGeom>
                <a:noFill/>
                <a:ln w="12700">
                  <a:solidFill>
                    <a:schemeClr val="tx1"/>
                  </a:solidFill>
                  <a:miter lim="800000"/>
                  <a:headEnd/>
                  <a:tailEnd/>
                </a:ln>
              </p:spPr>
              <p:txBody>
                <a:bodyPr anchor="ctr" anchorCtr="1"/>
                <a:lstStyle/>
                <a:p>
                  <a:pPr>
                    <a:lnSpc>
                      <a:spcPct val="90000"/>
                    </a:lnSpc>
                  </a:pPr>
                  <a:r>
                    <a:rPr lang="de-DE">
                      <a:latin typeface="Tahoma" pitchFamily="-106" charset="0"/>
                    </a:rPr>
                    <a:t>60</a:t>
                  </a:r>
                </a:p>
              </p:txBody>
            </p:sp>
            <p:grpSp>
              <p:nvGrpSpPr>
                <p:cNvPr id="58446" name="Group 146"/>
                <p:cNvGrpSpPr>
                  <a:grpSpLocks/>
                </p:cNvGrpSpPr>
                <p:nvPr/>
              </p:nvGrpSpPr>
              <p:grpSpPr bwMode="auto">
                <a:xfrm>
                  <a:off x="2400" y="2592"/>
                  <a:ext cx="113" cy="481"/>
                  <a:chOff x="2040" y="2040"/>
                  <a:chExt cx="113" cy="481"/>
                </a:xfrm>
              </p:grpSpPr>
              <p:sp>
                <p:nvSpPr>
                  <p:cNvPr id="58447" name="Text Box 147"/>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nchor="ctr" anchorCtr="1"/>
                  <a:lstStyle/>
                  <a:p>
                    <a:pPr>
                      <a:spcBef>
                        <a:spcPct val="50000"/>
                      </a:spcBef>
                    </a:pPr>
                    <a:endParaRPr lang="de-DE">
                      <a:latin typeface="Tahoma" pitchFamily="-106" charset="0"/>
                    </a:endParaRPr>
                  </a:p>
                </p:txBody>
              </p:sp>
              <p:sp>
                <p:nvSpPr>
                  <p:cNvPr id="58448" name="Oval 148"/>
                  <p:cNvSpPr>
                    <a:spLocks noChangeArrowheads="1"/>
                  </p:cNvSpPr>
                  <p:nvPr/>
                </p:nvSpPr>
                <p:spPr bwMode="auto">
                  <a:xfrm>
                    <a:off x="2074" y="2267"/>
                    <a:ext cx="45" cy="45"/>
                  </a:xfrm>
                  <a:prstGeom prst="ellipse">
                    <a:avLst/>
                  </a:prstGeom>
                  <a:noFill/>
                  <a:ln w="12700">
                    <a:noFill/>
                    <a:round/>
                    <a:headEnd/>
                    <a:tailEnd/>
                  </a:ln>
                </p:spPr>
                <p:txBody>
                  <a:bodyPr wrap="none" anchor="ctr" anchorCtr="1">
                    <a:spAutoFit/>
                  </a:bodyPr>
                  <a:lstStyle/>
                  <a:p>
                    <a:endParaRPr lang="de-DE"/>
                  </a:p>
                </p:txBody>
              </p:sp>
            </p:grpSp>
          </p:grpSp>
        </p:grpSp>
      </p:grpSp>
      <p:grpSp>
        <p:nvGrpSpPr>
          <p:cNvPr id="58380" name="Group 173"/>
          <p:cNvGrpSpPr>
            <a:grpSpLocks/>
          </p:cNvGrpSpPr>
          <p:nvPr/>
        </p:nvGrpSpPr>
        <p:grpSpPr bwMode="auto">
          <a:xfrm>
            <a:off x="8677275" y="3644900"/>
            <a:ext cx="466725" cy="431800"/>
            <a:chOff x="5334" y="2790"/>
            <a:chExt cx="323" cy="272"/>
          </a:xfrm>
        </p:grpSpPr>
        <p:cxnSp>
          <p:nvCxnSpPr>
            <p:cNvPr id="58435" name="AutoShape 150"/>
            <p:cNvCxnSpPr>
              <a:cxnSpLocks noChangeShapeType="1"/>
            </p:cNvCxnSpPr>
            <p:nvPr/>
          </p:nvCxnSpPr>
          <p:spPr bwMode="auto">
            <a:xfrm rot="16200000" flipH="1">
              <a:off x="5447" y="2802"/>
              <a:ext cx="2" cy="227"/>
            </a:xfrm>
            <a:prstGeom prst="straightConnector1">
              <a:avLst/>
            </a:prstGeom>
            <a:noFill/>
            <a:ln w="9525">
              <a:solidFill>
                <a:schemeClr val="tx1"/>
              </a:solidFill>
              <a:round/>
              <a:headEnd/>
              <a:tailEnd/>
            </a:ln>
          </p:spPr>
        </p:cxnSp>
        <p:grpSp>
          <p:nvGrpSpPr>
            <p:cNvPr id="58436" name="Group 151"/>
            <p:cNvGrpSpPr>
              <a:grpSpLocks/>
            </p:cNvGrpSpPr>
            <p:nvPr/>
          </p:nvGrpSpPr>
          <p:grpSpPr bwMode="auto">
            <a:xfrm rot="-5400000">
              <a:off x="5476" y="2881"/>
              <a:ext cx="272" cy="90"/>
              <a:chOff x="566" y="3627"/>
              <a:chExt cx="272" cy="90"/>
            </a:xfrm>
          </p:grpSpPr>
          <p:sp>
            <p:nvSpPr>
              <p:cNvPr id="58437" name="Line 152"/>
              <p:cNvSpPr>
                <a:spLocks noChangeShapeType="1"/>
              </p:cNvSpPr>
              <p:nvPr/>
            </p:nvSpPr>
            <p:spPr bwMode="auto">
              <a:xfrm>
                <a:off x="566" y="3627"/>
                <a:ext cx="272" cy="0"/>
              </a:xfrm>
              <a:prstGeom prst="line">
                <a:avLst/>
              </a:prstGeom>
              <a:noFill/>
              <a:ln w="9525">
                <a:solidFill>
                  <a:schemeClr val="tx1"/>
                </a:solidFill>
                <a:round/>
                <a:headEnd/>
                <a:tailEnd/>
              </a:ln>
            </p:spPr>
            <p:txBody>
              <a:bodyPr anchor="b">
                <a:spAutoFit/>
              </a:bodyPr>
              <a:lstStyle/>
              <a:p>
                <a:endParaRPr lang="de-DE"/>
              </a:p>
            </p:txBody>
          </p:sp>
          <p:sp>
            <p:nvSpPr>
              <p:cNvPr id="58438" name="Line 153"/>
              <p:cNvSpPr>
                <a:spLocks noChangeShapeType="1"/>
              </p:cNvSpPr>
              <p:nvPr/>
            </p:nvSpPr>
            <p:spPr bwMode="auto">
              <a:xfrm>
                <a:off x="612" y="3672"/>
                <a:ext cx="181" cy="0"/>
              </a:xfrm>
              <a:prstGeom prst="line">
                <a:avLst/>
              </a:prstGeom>
              <a:noFill/>
              <a:ln w="9525">
                <a:solidFill>
                  <a:schemeClr val="tx1"/>
                </a:solidFill>
                <a:round/>
                <a:headEnd/>
                <a:tailEnd/>
              </a:ln>
            </p:spPr>
            <p:txBody>
              <a:bodyPr anchor="b">
                <a:spAutoFit/>
              </a:bodyPr>
              <a:lstStyle/>
              <a:p>
                <a:endParaRPr lang="de-DE"/>
              </a:p>
            </p:txBody>
          </p:sp>
          <p:sp>
            <p:nvSpPr>
              <p:cNvPr id="58439" name="Line 154"/>
              <p:cNvSpPr>
                <a:spLocks noChangeShapeType="1"/>
              </p:cNvSpPr>
              <p:nvPr/>
            </p:nvSpPr>
            <p:spPr bwMode="auto">
              <a:xfrm>
                <a:off x="657" y="3717"/>
                <a:ext cx="91" cy="0"/>
              </a:xfrm>
              <a:prstGeom prst="line">
                <a:avLst/>
              </a:prstGeom>
              <a:noFill/>
              <a:ln w="9525">
                <a:solidFill>
                  <a:schemeClr val="tx1"/>
                </a:solidFill>
                <a:round/>
                <a:headEnd/>
                <a:tailEnd/>
              </a:ln>
            </p:spPr>
            <p:txBody>
              <a:bodyPr anchor="b">
                <a:spAutoFit/>
              </a:bodyPr>
              <a:lstStyle/>
              <a:p>
                <a:endParaRPr lang="de-DE"/>
              </a:p>
            </p:txBody>
          </p:sp>
        </p:grpSp>
      </p:grpSp>
      <p:sp>
        <p:nvSpPr>
          <p:cNvPr id="58381" name="Text Box 155"/>
          <p:cNvSpPr txBox="1">
            <a:spLocks noChangeArrowheads="1"/>
          </p:cNvSpPr>
          <p:nvPr/>
        </p:nvSpPr>
        <p:spPr bwMode="auto">
          <a:xfrm rot="5400000">
            <a:off x="7672388" y="3575050"/>
            <a:ext cx="609600" cy="457200"/>
          </a:xfrm>
          <a:prstGeom prst="rect">
            <a:avLst/>
          </a:prstGeom>
          <a:noFill/>
          <a:ln w="12700">
            <a:noFill/>
            <a:miter lim="800000"/>
            <a:headEnd/>
            <a:tailEnd/>
          </a:ln>
        </p:spPr>
        <p:txBody>
          <a:bodyPr anchor="ctr" anchorCtr="1">
            <a:spAutoFit/>
          </a:bodyPr>
          <a:lstStyle/>
          <a:p>
            <a:pPr>
              <a:spcBef>
                <a:spcPct val="50000"/>
              </a:spcBef>
            </a:pPr>
            <a:r>
              <a:rPr lang="de-DE">
                <a:latin typeface="Tahoma" pitchFamily="-106" charset="0"/>
              </a:rPr>
              <a:t>...</a:t>
            </a:r>
          </a:p>
        </p:txBody>
      </p:sp>
      <p:sp>
        <p:nvSpPr>
          <p:cNvPr id="58382" name="Text Box 156"/>
          <p:cNvSpPr txBox="1">
            <a:spLocks noChangeArrowheads="1"/>
          </p:cNvSpPr>
          <p:nvPr/>
        </p:nvSpPr>
        <p:spPr bwMode="auto">
          <a:xfrm rot="5400000">
            <a:off x="6907213" y="3573463"/>
            <a:ext cx="609600" cy="457200"/>
          </a:xfrm>
          <a:prstGeom prst="rect">
            <a:avLst/>
          </a:prstGeom>
          <a:noFill/>
          <a:ln w="12700">
            <a:noFill/>
            <a:miter lim="800000"/>
            <a:headEnd/>
            <a:tailEnd/>
          </a:ln>
        </p:spPr>
        <p:txBody>
          <a:bodyPr anchor="ctr" anchorCtr="1">
            <a:spAutoFit/>
          </a:bodyPr>
          <a:lstStyle/>
          <a:p>
            <a:pPr>
              <a:spcBef>
                <a:spcPct val="50000"/>
              </a:spcBef>
            </a:pPr>
            <a:r>
              <a:rPr lang="de-DE">
                <a:latin typeface="Tahoma" pitchFamily="-106" charset="0"/>
              </a:rPr>
              <a:t>...</a:t>
            </a:r>
          </a:p>
        </p:txBody>
      </p:sp>
      <p:sp>
        <p:nvSpPr>
          <p:cNvPr id="58383" name="Text Box 161"/>
          <p:cNvSpPr txBox="1">
            <a:spLocks noChangeArrowheads="1"/>
          </p:cNvSpPr>
          <p:nvPr/>
        </p:nvSpPr>
        <p:spPr bwMode="auto">
          <a:xfrm>
            <a:off x="8610600" y="5943600"/>
            <a:ext cx="533400" cy="457200"/>
          </a:xfrm>
          <a:prstGeom prst="rect">
            <a:avLst/>
          </a:prstGeom>
          <a:noFill/>
          <a:ln w="12700">
            <a:noFill/>
            <a:miter lim="800000"/>
            <a:headEnd/>
            <a:tailEnd/>
          </a:ln>
        </p:spPr>
        <p:txBody>
          <a:bodyPr anchor="ctr" anchorCtr="1">
            <a:spAutoFit/>
          </a:bodyPr>
          <a:lstStyle/>
          <a:p>
            <a:pPr>
              <a:spcBef>
                <a:spcPct val="50000"/>
              </a:spcBef>
            </a:pPr>
            <a:r>
              <a:rPr lang="de-DE">
                <a:solidFill>
                  <a:srgbClr val="006600"/>
                </a:solidFill>
                <a:latin typeface="Tahoma" pitchFamily="-106" charset="0"/>
              </a:rPr>
              <a:t>...</a:t>
            </a:r>
          </a:p>
        </p:txBody>
      </p:sp>
      <p:cxnSp>
        <p:nvCxnSpPr>
          <p:cNvPr id="58384" name="AutoShape 163"/>
          <p:cNvCxnSpPr>
            <a:cxnSpLocks noChangeShapeType="1"/>
            <a:stCxn id="58465" idx="4"/>
            <a:endCxn id="58442" idx="0"/>
          </p:cNvCxnSpPr>
          <p:nvPr/>
        </p:nvCxnSpPr>
        <p:spPr bwMode="auto">
          <a:xfrm>
            <a:off x="4943475" y="1879600"/>
            <a:ext cx="3352800" cy="1547813"/>
          </a:xfrm>
          <a:prstGeom prst="straightConnector1">
            <a:avLst/>
          </a:prstGeom>
          <a:noFill/>
          <a:ln w="12700">
            <a:solidFill>
              <a:srgbClr val="000080"/>
            </a:solidFill>
            <a:round/>
            <a:headEnd/>
            <a:tailEnd type="triangle" w="med" len="med"/>
          </a:ln>
        </p:spPr>
      </p:cxnSp>
      <p:cxnSp>
        <p:nvCxnSpPr>
          <p:cNvPr id="58385" name="AutoShape 164"/>
          <p:cNvCxnSpPr>
            <a:cxnSpLocks noChangeShapeType="1"/>
            <a:stCxn id="58471" idx="4"/>
            <a:endCxn id="58421" idx="0"/>
          </p:cNvCxnSpPr>
          <p:nvPr/>
        </p:nvCxnSpPr>
        <p:spPr bwMode="auto">
          <a:xfrm>
            <a:off x="4076700" y="1879600"/>
            <a:ext cx="676275" cy="1547813"/>
          </a:xfrm>
          <a:prstGeom prst="straightConnector1">
            <a:avLst/>
          </a:prstGeom>
          <a:noFill/>
          <a:ln w="12700">
            <a:solidFill>
              <a:srgbClr val="000080"/>
            </a:solidFill>
            <a:round/>
            <a:headEnd/>
            <a:tailEnd type="triangle" w="med" len="med"/>
          </a:ln>
        </p:spPr>
      </p:cxnSp>
      <p:cxnSp>
        <p:nvCxnSpPr>
          <p:cNvPr id="58386" name="AutoShape 165"/>
          <p:cNvCxnSpPr>
            <a:cxnSpLocks noChangeShapeType="1"/>
            <a:stCxn id="58473" idx="4"/>
            <a:endCxn id="58476" idx="0"/>
          </p:cNvCxnSpPr>
          <p:nvPr/>
        </p:nvCxnSpPr>
        <p:spPr bwMode="auto">
          <a:xfrm flipH="1">
            <a:off x="1752600" y="1879600"/>
            <a:ext cx="1462088" cy="1547813"/>
          </a:xfrm>
          <a:prstGeom prst="straightConnector1">
            <a:avLst/>
          </a:prstGeom>
          <a:noFill/>
          <a:ln w="12700">
            <a:solidFill>
              <a:srgbClr val="000080"/>
            </a:solidFill>
            <a:round/>
            <a:headEnd/>
            <a:tailEnd type="triangle" w="med" len="med"/>
          </a:ln>
        </p:spPr>
      </p:cxnSp>
      <p:cxnSp>
        <p:nvCxnSpPr>
          <p:cNvPr id="58387" name="AutoShape 166"/>
          <p:cNvCxnSpPr>
            <a:cxnSpLocks noChangeShapeType="1"/>
            <a:stCxn id="58485" idx="4"/>
            <a:endCxn id="58489" idx="0"/>
          </p:cNvCxnSpPr>
          <p:nvPr/>
        </p:nvCxnSpPr>
        <p:spPr bwMode="auto">
          <a:xfrm rot="16200000" flipH="1">
            <a:off x="-355600" y="4446588"/>
            <a:ext cx="2008187" cy="833438"/>
          </a:xfrm>
          <a:prstGeom prst="bentConnector3">
            <a:avLst>
              <a:gd name="adj1" fmla="val 85375"/>
            </a:avLst>
          </a:prstGeom>
          <a:noFill/>
          <a:ln w="12700">
            <a:solidFill>
              <a:srgbClr val="000080"/>
            </a:solidFill>
            <a:miter lim="800000"/>
            <a:headEnd/>
            <a:tailEnd type="triangle" w="med" len="med"/>
          </a:ln>
        </p:spPr>
      </p:cxnSp>
      <p:cxnSp>
        <p:nvCxnSpPr>
          <p:cNvPr id="58388" name="AutoShape 167"/>
          <p:cNvCxnSpPr>
            <a:cxnSpLocks noChangeShapeType="1"/>
            <a:stCxn id="58483" idx="4"/>
            <a:endCxn id="58496" idx="0"/>
          </p:cNvCxnSpPr>
          <p:nvPr/>
        </p:nvCxnSpPr>
        <p:spPr bwMode="auto">
          <a:xfrm rot="16200000" flipH="1">
            <a:off x="1450975" y="3398838"/>
            <a:ext cx="2008187" cy="2928938"/>
          </a:xfrm>
          <a:prstGeom prst="bentConnector3">
            <a:avLst>
              <a:gd name="adj1" fmla="val 76519"/>
            </a:avLst>
          </a:prstGeom>
          <a:noFill/>
          <a:ln w="12700">
            <a:solidFill>
              <a:srgbClr val="000080"/>
            </a:solidFill>
            <a:miter lim="800000"/>
            <a:headEnd/>
            <a:tailEnd type="triangle" w="med" len="med"/>
          </a:ln>
        </p:spPr>
      </p:cxnSp>
      <p:cxnSp>
        <p:nvCxnSpPr>
          <p:cNvPr id="58389" name="AutoShape 168"/>
          <p:cNvCxnSpPr>
            <a:cxnSpLocks noChangeShapeType="1"/>
            <a:stCxn id="58477" idx="4"/>
            <a:endCxn id="58407" idx="0"/>
          </p:cNvCxnSpPr>
          <p:nvPr/>
        </p:nvCxnSpPr>
        <p:spPr bwMode="auto">
          <a:xfrm rot="16200000" flipH="1">
            <a:off x="3279775" y="2332038"/>
            <a:ext cx="2008187" cy="5062538"/>
          </a:xfrm>
          <a:prstGeom prst="bentConnector3">
            <a:avLst>
              <a:gd name="adj1" fmla="val 68296"/>
            </a:avLst>
          </a:prstGeom>
          <a:noFill/>
          <a:ln w="12700">
            <a:solidFill>
              <a:srgbClr val="000080"/>
            </a:solidFill>
            <a:miter lim="800000"/>
            <a:headEnd/>
            <a:tailEnd type="triangle" w="med" len="med"/>
          </a:ln>
        </p:spPr>
      </p:cxnSp>
      <p:cxnSp>
        <p:nvCxnSpPr>
          <p:cNvPr id="58390" name="AutoShape 169"/>
          <p:cNvCxnSpPr>
            <a:cxnSpLocks noChangeShapeType="1"/>
            <a:stCxn id="58487" idx="6"/>
            <a:endCxn id="58431" idx="1"/>
          </p:cNvCxnSpPr>
          <p:nvPr/>
        </p:nvCxnSpPr>
        <p:spPr bwMode="auto">
          <a:xfrm flipV="1">
            <a:off x="3305175" y="3810000"/>
            <a:ext cx="200025" cy="14288"/>
          </a:xfrm>
          <a:prstGeom prst="bentConnector3">
            <a:avLst>
              <a:gd name="adj1" fmla="val 50000"/>
            </a:avLst>
          </a:prstGeom>
          <a:noFill/>
          <a:ln w="12700">
            <a:solidFill>
              <a:srgbClr val="000080"/>
            </a:solidFill>
            <a:miter lim="800000"/>
            <a:headEnd/>
            <a:tailEnd type="triangle" w="med" len="med"/>
          </a:ln>
        </p:spPr>
      </p:cxnSp>
      <p:cxnSp>
        <p:nvCxnSpPr>
          <p:cNvPr id="58391" name="AutoShape 170"/>
          <p:cNvCxnSpPr>
            <a:cxnSpLocks noChangeShapeType="1"/>
            <a:stCxn id="58494" idx="6"/>
            <a:endCxn id="58495" idx="1"/>
          </p:cNvCxnSpPr>
          <p:nvPr/>
        </p:nvCxnSpPr>
        <p:spPr bwMode="auto">
          <a:xfrm flipV="1">
            <a:off x="2695575" y="6249988"/>
            <a:ext cx="276225" cy="14287"/>
          </a:xfrm>
          <a:prstGeom prst="straightConnector1">
            <a:avLst/>
          </a:prstGeom>
          <a:noFill/>
          <a:ln w="12700">
            <a:solidFill>
              <a:srgbClr val="000080"/>
            </a:solidFill>
            <a:round/>
            <a:headEnd/>
            <a:tailEnd type="triangle" w="med" len="med"/>
          </a:ln>
        </p:spPr>
      </p:cxnSp>
      <p:cxnSp>
        <p:nvCxnSpPr>
          <p:cNvPr id="58392" name="AutoShape 171"/>
          <p:cNvCxnSpPr>
            <a:cxnSpLocks noChangeShapeType="1"/>
            <a:stCxn id="58501" idx="6"/>
          </p:cNvCxnSpPr>
          <p:nvPr/>
        </p:nvCxnSpPr>
        <p:spPr bwMode="auto">
          <a:xfrm flipV="1">
            <a:off x="5616575" y="6264275"/>
            <a:ext cx="403225" cy="0"/>
          </a:xfrm>
          <a:prstGeom prst="straightConnector1">
            <a:avLst/>
          </a:prstGeom>
          <a:noFill/>
          <a:ln w="12700">
            <a:solidFill>
              <a:srgbClr val="000080"/>
            </a:solidFill>
            <a:round/>
            <a:headEnd/>
            <a:tailEnd type="triangle" w="med" len="med"/>
          </a:ln>
        </p:spPr>
      </p:cxnSp>
      <p:cxnSp>
        <p:nvCxnSpPr>
          <p:cNvPr id="58393" name="AutoShape 176"/>
          <p:cNvCxnSpPr>
            <a:cxnSpLocks noChangeShapeType="1"/>
            <a:stCxn id="58432" idx="4"/>
          </p:cNvCxnSpPr>
          <p:nvPr/>
        </p:nvCxnSpPr>
        <p:spPr bwMode="auto">
          <a:xfrm>
            <a:off x="3586163" y="3859213"/>
            <a:ext cx="1193800" cy="865187"/>
          </a:xfrm>
          <a:prstGeom prst="straightConnector1">
            <a:avLst/>
          </a:prstGeom>
          <a:noFill/>
          <a:ln w="12700">
            <a:solidFill>
              <a:srgbClr val="000080"/>
            </a:solidFill>
            <a:round/>
            <a:headEnd/>
            <a:tailEnd type="triangle" w="med" len="med"/>
          </a:ln>
        </p:spPr>
      </p:cxnSp>
      <p:sp>
        <p:nvSpPr>
          <p:cNvPr id="58394" name="Text Box 177"/>
          <p:cNvSpPr txBox="1">
            <a:spLocks noChangeArrowheads="1"/>
          </p:cNvSpPr>
          <p:nvPr/>
        </p:nvSpPr>
        <p:spPr bwMode="auto">
          <a:xfrm rot="2463065">
            <a:off x="4724400" y="4648200"/>
            <a:ext cx="685800" cy="457200"/>
          </a:xfrm>
          <a:prstGeom prst="rect">
            <a:avLst/>
          </a:prstGeom>
          <a:noFill/>
          <a:ln w="12700">
            <a:noFill/>
            <a:miter lim="800000"/>
            <a:headEnd/>
            <a:tailEnd/>
          </a:ln>
        </p:spPr>
        <p:txBody>
          <a:bodyPr anchor="ctr" anchorCtr="1">
            <a:spAutoFit/>
          </a:bodyPr>
          <a:lstStyle/>
          <a:p>
            <a:pPr>
              <a:spcBef>
                <a:spcPct val="50000"/>
              </a:spcBef>
            </a:pPr>
            <a:r>
              <a:rPr lang="de-DE">
                <a:solidFill>
                  <a:srgbClr val="006600"/>
                </a:solidFill>
                <a:latin typeface="Tahoma" pitchFamily="-106" charset="0"/>
              </a:rPr>
              <a:t>. . .</a:t>
            </a:r>
          </a:p>
        </p:txBody>
      </p:sp>
      <p:grpSp>
        <p:nvGrpSpPr>
          <p:cNvPr id="58395" name="Group 180"/>
          <p:cNvGrpSpPr>
            <a:grpSpLocks/>
          </p:cNvGrpSpPr>
          <p:nvPr/>
        </p:nvGrpSpPr>
        <p:grpSpPr bwMode="auto">
          <a:xfrm>
            <a:off x="3505200" y="3427413"/>
            <a:ext cx="2493963" cy="763587"/>
            <a:chOff x="2077" y="2159"/>
            <a:chExt cx="1571" cy="481"/>
          </a:xfrm>
        </p:grpSpPr>
        <p:grpSp>
          <p:nvGrpSpPr>
            <p:cNvPr id="58413" name="Group 109"/>
            <p:cNvGrpSpPr>
              <a:grpSpLocks/>
            </p:cNvGrpSpPr>
            <p:nvPr/>
          </p:nvGrpSpPr>
          <p:grpSpPr bwMode="auto">
            <a:xfrm>
              <a:off x="2077" y="2159"/>
              <a:ext cx="1571" cy="481"/>
              <a:chOff x="384" y="2256"/>
              <a:chExt cx="1745" cy="481"/>
            </a:xfrm>
          </p:grpSpPr>
          <p:grpSp>
            <p:nvGrpSpPr>
              <p:cNvPr id="58416" name="Group 110"/>
              <p:cNvGrpSpPr>
                <a:grpSpLocks/>
              </p:cNvGrpSpPr>
              <p:nvPr/>
            </p:nvGrpSpPr>
            <p:grpSpPr bwMode="auto">
              <a:xfrm>
                <a:off x="2016" y="2256"/>
                <a:ext cx="113" cy="481"/>
                <a:chOff x="2040" y="2040"/>
                <a:chExt cx="113" cy="481"/>
              </a:xfrm>
            </p:grpSpPr>
            <p:sp>
              <p:nvSpPr>
                <p:cNvPr id="58433" name="Text Box 111"/>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nchor="ctr" anchorCtr="1"/>
                <a:lstStyle/>
                <a:p>
                  <a:pPr>
                    <a:spcBef>
                      <a:spcPct val="50000"/>
                    </a:spcBef>
                  </a:pPr>
                  <a:endParaRPr lang="de-DE">
                    <a:latin typeface="Tahoma" pitchFamily="-106" charset="0"/>
                  </a:endParaRPr>
                </a:p>
              </p:txBody>
            </p:sp>
            <p:sp>
              <p:nvSpPr>
                <p:cNvPr id="58434" name="Oval 112"/>
                <p:cNvSpPr>
                  <a:spLocks noChangeArrowheads="1"/>
                </p:cNvSpPr>
                <p:nvPr/>
              </p:nvSpPr>
              <p:spPr bwMode="auto">
                <a:xfrm>
                  <a:off x="2074" y="2267"/>
                  <a:ext cx="45" cy="45"/>
                </a:xfrm>
                <a:prstGeom prst="ellipse">
                  <a:avLst/>
                </a:prstGeom>
                <a:noFill/>
                <a:ln w="12700">
                  <a:noFill/>
                  <a:round/>
                  <a:headEnd/>
                  <a:tailEnd/>
                </a:ln>
              </p:spPr>
              <p:txBody>
                <a:bodyPr wrap="none" anchor="ctr" anchorCtr="1">
                  <a:spAutoFit/>
                </a:bodyPr>
                <a:lstStyle/>
                <a:p>
                  <a:endParaRPr lang="de-DE"/>
                </a:p>
              </p:txBody>
            </p:sp>
          </p:grpSp>
          <p:grpSp>
            <p:nvGrpSpPr>
              <p:cNvPr id="58417" name="Group 113"/>
              <p:cNvGrpSpPr>
                <a:grpSpLocks/>
              </p:cNvGrpSpPr>
              <p:nvPr/>
            </p:nvGrpSpPr>
            <p:grpSpPr bwMode="auto">
              <a:xfrm>
                <a:off x="384" y="2256"/>
                <a:ext cx="1633" cy="481"/>
                <a:chOff x="1392" y="1968"/>
                <a:chExt cx="1633" cy="481"/>
              </a:xfrm>
            </p:grpSpPr>
            <p:sp>
              <p:nvSpPr>
                <p:cNvPr id="58418" name="Text Box 114"/>
                <p:cNvSpPr txBox="1">
                  <a:spLocks noChangeArrowheads="1"/>
                </p:cNvSpPr>
                <p:nvPr/>
              </p:nvSpPr>
              <p:spPr bwMode="auto">
                <a:xfrm>
                  <a:off x="2592" y="1968"/>
                  <a:ext cx="433" cy="481"/>
                </a:xfrm>
                <a:prstGeom prst="rect">
                  <a:avLst/>
                </a:prstGeom>
                <a:noFill/>
                <a:ln w="12700">
                  <a:solidFill>
                    <a:schemeClr val="tx1"/>
                  </a:solidFill>
                  <a:miter lim="800000"/>
                  <a:headEnd/>
                  <a:tailEnd/>
                </a:ln>
              </p:spPr>
              <p:txBody>
                <a:bodyPr anchor="ctr" anchorCtr="1"/>
                <a:lstStyle/>
                <a:p>
                  <a:pPr>
                    <a:lnSpc>
                      <a:spcPct val="90000"/>
                    </a:lnSpc>
                  </a:pPr>
                  <a:endParaRPr lang="de-DE" i="1">
                    <a:latin typeface="Tahoma" pitchFamily="-106" charset="0"/>
                  </a:endParaRPr>
                </a:p>
              </p:txBody>
            </p:sp>
            <p:grpSp>
              <p:nvGrpSpPr>
                <p:cNvPr id="58419" name="Group 115"/>
                <p:cNvGrpSpPr>
                  <a:grpSpLocks/>
                </p:cNvGrpSpPr>
                <p:nvPr/>
              </p:nvGrpSpPr>
              <p:grpSpPr bwMode="auto">
                <a:xfrm>
                  <a:off x="1392" y="1968"/>
                  <a:ext cx="656" cy="481"/>
                  <a:chOff x="1392" y="1968"/>
                  <a:chExt cx="656" cy="481"/>
                </a:xfrm>
              </p:grpSpPr>
              <p:grpSp>
                <p:nvGrpSpPr>
                  <p:cNvPr id="58425" name="Group 116"/>
                  <p:cNvGrpSpPr>
                    <a:grpSpLocks/>
                  </p:cNvGrpSpPr>
                  <p:nvPr/>
                </p:nvGrpSpPr>
                <p:grpSpPr bwMode="auto">
                  <a:xfrm>
                    <a:off x="1392" y="1968"/>
                    <a:ext cx="113" cy="481"/>
                    <a:chOff x="2040" y="2040"/>
                    <a:chExt cx="113" cy="481"/>
                  </a:xfrm>
                </p:grpSpPr>
                <p:sp>
                  <p:nvSpPr>
                    <p:cNvPr id="58431" name="Text Box 117"/>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nchor="ctr" anchorCtr="1"/>
                    <a:lstStyle/>
                    <a:p>
                      <a:pPr>
                        <a:spcBef>
                          <a:spcPct val="50000"/>
                        </a:spcBef>
                      </a:pPr>
                      <a:endParaRPr lang="de-DE">
                        <a:latin typeface="Tahoma" pitchFamily="-106" charset="0"/>
                      </a:endParaRPr>
                    </a:p>
                  </p:txBody>
                </p:sp>
                <p:sp>
                  <p:nvSpPr>
                    <p:cNvPr id="58432" name="Oval 118"/>
                    <p:cNvSpPr>
                      <a:spLocks noChangeArrowheads="1"/>
                    </p:cNvSpPr>
                    <p:nvPr/>
                  </p:nvSpPr>
                  <p:spPr bwMode="auto">
                    <a:xfrm>
                      <a:off x="2074" y="2267"/>
                      <a:ext cx="45" cy="45"/>
                    </a:xfrm>
                    <a:prstGeom prst="ellipse">
                      <a:avLst/>
                    </a:prstGeom>
                    <a:noFill/>
                    <a:ln w="12700">
                      <a:noFill/>
                      <a:round/>
                      <a:headEnd/>
                      <a:tailEnd/>
                    </a:ln>
                  </p:spPr>
                  <p:txBody>
                    <a:bodyPr wrap="none" anchor="ctr" anchorCtr="1">
                      <a:spAutoFit/>
                    </a:bodyPr>
                    <a:lstStyle/>
                    <a:p>
                      <a:endParaRPr lang="de-DE"/>
                    </a:p>
                  </p:txBody>
                </p:sp>
              </p:grpSp>
              <p:grpSp>
                <p:nvGrpSpPr>
                  <p:cNvPr id="58426" name="Group 119"/>
                  <p:cNvGrpSpPr>
                    <a:grpSpLocks/>
                  </p:cNvGrpSpPr>
                  <p:nvPr/>
                </p:nvGrpSpPr>
                <p:grpSpPr bwMode="auto">
                  <a:xfrm>
                    <a:off x="1503" y="1968"/>
                    <a:ext cx="545" cy="481"/>
                    <a:chOff x="1968" y="2592"/>
                    <a:chExt cx="545" cy="481"/>
                  </a:xfrm>
                </p:grpSpPr>
                <p:sp>
                  <p:nvSpPr>
                    <p:cNvPr id="58427" name="Text Box 120"/>
                    <p:cNvSpPr txBox="1">
                      <a:spLocks noChangeArrowheads="1"/>
                    </p:cNvSpPr>
                    <p:nvPr/>
                  </p:nvSpPr>
                  <p:spPr bwMode="auto">
                    <a:xfrm>
                      <a:off x="1968" y="2592"/>
                      <a:ext cx="433" cy="481"/>
                    </a:xfrm>
                    <a:prstGeom prst="rect">
                      <a:avLst/>
                    </a:prstGeom>
                    <a:noFill/>
                    <a:ln w="12700">
                      <a:solidFill>
                        <a:schemeClr val="tx1"/>
                      </a:solidFill>
                      <a:miter lim="800000"/>
                      <a:headEnd/>
                      <a:tailEnd/>
                    </a:ln>
                  </p:spPr>
                  <p:txBody>
                    <a:bodyPr anchor="ctr" anchorCtr="1"/>
                    <a:lstStyle/>
                    <a:p>
                      <a:pPr>
                        <a:lnSpc>
                          <a:spcPct val="90000"/>
                        </a:lnSpc>
                      </a:pPr>
                      <a:r>
                        <a:rPr lang="de-DE">
                          <a:latin typeface="Tahoma" pitchFamily="-106" charset="0"/>
                        </a:rPr>
                        <a:t>25</a:t>
                      </a:r>
                      <a:endParaRPr lang="de-DE" i="1">
                        <a:latin typeface="Tahoma" pitchFamily="-106" charset="0"/>
                      </a:endParaRPr>
                    </a:p>
                  </p:txBody>
                </p:sp>
                <p:grpSp>
                  <p:nvGrpSpPr>
                    <p:cNvPr id="58428" name="Group 121"/>
                    <p:cNvGrpSpPr>
                      <a:grpSpLocks/>
                    </p:cNvGrpSpPr>
                    <p:nvPr/>
                  </p:nvGrpSpPr>
                  <p:grpSpPr bwMode="auto">
                    <a:xfrm>
                      <a:off x="2400" y="2592"/>
                      <a:ext cx="113" cy="481"/>
                      <a:chOff x="2040" y="2040"/>
                      <a:chExt cx="113" cy="481"/>
                    </a:xfrm>
                  </p:grpSpPr>
                  <p:sp>
                    <p:nvSpPr>
                      <p:cNvPr id="58429" name="Text Box 122"/>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nchor="ctr" anchorCtr="1"/>
                      <a:lstStyle/>
                      <a:p>
                        <a:pPr>
                          <a:spcBef>
                            <a:spcPct val="50000"/>
                          </a:spcBef>
                        </a:pPr>
                        <a:endParaRPr lang="de-DE">
                          <a:latin typeface="Tahoma" pitchFamily="-106" charset="0"/>
                        </a:endParaRPr>
                      </a:p>
                    </p:txBody>
                  </p:sp>
                  <p:sp>
                    <p:nvSpPr>
                      <p:cNvPr id="58430" name="Oval 123"/>
                      <p:cNvSpPr>
                        <a:spLocks noChangeArrowheads="1"/>
                      </p:cNvSpPr>
                      <p:nvPr/>
                    </p:nvSpPr>
                    <p:spPr bwMode="auto">
                      <a:xfrm>
                        <a:off x="2074" y="2267"/>
                        <a:ext cx="45" cy="45"/>
                      </a:xfrm>
                      <a:prstGeom prst="ellipse">
                        <a:avLst/>
                      </a:prstGeom>
                      <a:noFill/>
                      <a:ln w="12700">
                        <a:noFill/>
                        <a:round/>
                        <a:headEnd/>
                        <a:tailEnd/>
                      </a:ln>
                    </p:spPr>
                    <p:txBody>
                      <a:bodyPr wrap="none" anchor="ctr" anchorCtr="1">
                        <a:spAutoFit/>
                      </a:bodyPr>
                      <a:lstStyle/>
                      <a:p>
                        <a:endParaRPr lang="de-DE"/>
                      </a:p>
                    </p:txBody>
                  </p:sp>
                </p:grpSp>
              </p:grpSp>
            </p:grpSp>
            <p:grpSp>
              <p:nvGrpSpPr>
                <p:cNvPr id="58420" name="Group 124"/>
                <p:cNvGrpSpPr>
                  <a:grpSpLocks/>
                </p:cNvGrpSpPr>
                <p:nvPr/>
              </p:nvGrpSpPr>
              <p:grpSpPr bwMode="auto">
                <a:xfrm>
                  <a:off x="2049" y="1968"/>
                  <a:ext cx="545" cy="481"/>
                  <a:chOff x="1968" y="2592"/>
                  <a:chExt cx="545" cy="481"/>
                </a:xfrm>
              </p:grpSpPr>
              <p:sp>
                <p:nvSpPr>
                  <p:cNvPr id="58421" name="Text Box 125"/>
                  <p:cNvSpPr txBox="1">
                    <a:spLocks noChangeArrowheads="1"/>
                  </p:cNvSpPr>
                  <p:nvPr/>
                </p:nvSpPr>
                <p:spPr bwMode="auto">
                  <a:xfrm>
                    <a:off x="1968" y="2592"/>
                    <a:ext cx="433" cy="481"/>
                  </a:xfrm>
                  <a:prstGeom prst="rect">
                    <a:avLst/>
                  </a:prstGeom>
                  <a:noFill/>
                  <a:ln w="12700">
                    <a:solidFill>
                      <a:schemeClr val="tx1"/>
                    </a:solidFill>
                    <a:miter lim="800000"/>
                    <a:headEnd/>
                    <a:tailEnd/>
                  </a:ln>
                </p:spPr>
                <p:txBody>
                  <a:bodyPr anchor="ctr" anchorCtr="1"/>
                  <a:lstStyle/>
                  <a:p>
                    <a:pPr>
                      <a:lnSpc>
                        <a:spcPct val="90000"/>
                      </a:lnSpc>
                    </a:pPr>
                    <a:r>
                      <a:rPr lang="de-DE">
                        <a:latin typeface="Tahoma" pitchFamily="-106" charset="0"/>
                      </a:rPr>
                      <a:t>35</a:t>
                    </a:r>
                    <a:endParaRPr lang="de-DE" i="1">
                      <a:latin typeface="Tahoma" pitchFamily="-106" charset="0"/>
                    </a:endParaRPr>
                  </a:p>
                </p:txBody>
              </p:sp>
              <p:grpSp>
                <p:nvGrpSpPr>
                  <p:cNvPr id="58422" name="Group 126"/>
                  <p:cNvGrpSpPr>
                    <a:grpSpLocks/>
                  </p:cNvGrpSpPr>
                  <p:nvPr/>
                </p:nvGrpSpPr>
                <p:grpSpPr bwMode="auto">
                  <a:xfrm>
                    <a:off x="2400" y="2592"/>
                    <a:ext cx="113" cy="481"/>
                    <a:chOff x="2040" y="2040"/>
                    <a:chExt cx="113" cy="481"/>
                  </a:xfrm>
                </p:grpSpPr>
                <p:sp>
                  <p:nvSpPr>
                    <p:cNvPr id="58423" name="Text Box 127"/>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nchor="ctr" anchorCtr="1"/>
                    <a:lstStyle/>
                    <a:p>
                      <a:pPr>
                        <a:spcBef>
                          <a:spcPct val="50000"/>
                        </a:spcBef>
                      </a:pPr>
                      <a:endParaRPr lang="de-DE">
                        <a:latin typeface="Tahoma" pitchFamily="-106" charset="0"/>
                      </a:endParaRPr>
                    </a:p>
                  </p:txBody>
                </p:sp>
                <p:sp>
                  <p:nvSpPr>
                    <p:cNvPr id="58424" name="Oval 128"/>
                    <p:cNvSpPr>
                      <a:spLocks noChangeArrowheads="1"/>
                    </p:cNvSpPr>
                    <p:nvPr/>
                  </p:nvSpPr>
                  <p:spPr bwMode="auto">
                    <a:xfrm>
                      <a:off x="2074" y="2267"/>
                      <a:ext cx="45" cy="45"/>
                    </a:xfrm>
                    <a:prstGeom prst="ellipse">
                      <a:avLst/>
                    </a:prstGeom>
                    <a:noFill/>
                    <a:ln w="12700">
                      <a:noFill/>
                      <a:round/>
                      <a:headEnd/>
                      <a:tailEnd/>
                    </a:ln>
                  </p:spPr>
                  <p:txBody>
                    <a:bodyPr wrap="none" anchor="ctr" anchorCtr="1">
                      <a:spAutoFit/>
                    </a:bodyPr>
                    <a:lstStyle/>
                    <a:p>
                      <a:endParaRPr lang="de-DE"/>
                    </a:p>
                  </p:txBody>
                </p:sp>
              </p:grpSp>
            </p:grpSp>
          </p:grpSp>
        </p:grpSp>
        <p:sp>
          <p:nvSpPr>
            <p:cNvPr id="58414" name="Text Box 178"/>
            <p:cNvSpPr txBox="1">
              <a:spLocks noChangeArrowheads="1"/>
            </p:cNvSpPr>
            <p:nvPr/>
          </p:nvSpPr>
          <p:spPr bwMode="auto">
            <a:xfrm rot="5400000">
              <a:off x="2976" y="2304"/>
              <a:ext cx="384" cy="288"/>
            </a:xfrm>
            <a:prstGeom prst="rect">
              <a:avLst/>
            </a:prstGeom>
            <a:noFill/>
            <a:ln w="12700">
              <a:noFill/>
              <a:miter lim="800000"/>
              <a:headEnd/>
              <a:tailEnd/>
            </a:ln>
          </p:spPr>
          <p:txBody>
            <a:bodyPr anchor="ctr" anchorCtr="1">
              <a:spAutoFit/>
            </a:bodyPr>
            <a:lstStyle/>
            <a:p>
              <a:pPr>
                <a:spcBef>
                  <a:spcPct val="50000"/>
                </a:spcBef>
              </a:pPr>
              <a:r>
                <a:rPr lang="de-DE">
                  <a:latin typeface="Tahoma" pitchFamily="-106" charset="0"/>
                </a:rPr>
                <a:t>...</a:t>
              </a:r>
            </a:p>
          </p:txBody>
        </p:sp>
        <p:sp>
          <p:nvSpPr>
            <p:cNvPr id="58415" name="Text Box 179"/>
            <p:cNvSpPr txBox="1">
              <a:spLocks noChangeArrowheads="1"/>
            </p:cNvSpPr>
            <p:nvPr/>
          </p:nvSpPr>
          <p:spPr bwMode="auto">
            <a:xfrm rot="5400000">
              <a:off x="2496" y="2304"/>
              <a:ext cx="384" cy="288"/>
            </a:xfrm>
            <a:prstGeom prst="rect">
              <a:avLst/>
            </a:prstGeom>
            <a:noFill/>
            <a:ln w="12700">
              <a:noFill/>
              <a:miter lim="800000"/>
              <a:headEnd/>
              <a:tailEnd/>
            </a:ln>
          </p:spPr>
          <p:txBody>
            <a:bodyPr anchor="ctr" anchorCtr="1">
              <a:spAutoFit/>
            </a:bodyPr>
            <a:lstStyle/>
            <a:p>
              <a:pPr>
                <a:spcBef>
                  <a:spcPct val="50000"/>
                </a:spcBef>
              </a:pPr>
              <a:r>
                <a:rPr lang="de-DE">
                  <a:latin typeface="Tahoma" pitchFamily="-106" charset="0"/>
                </a:rPr>
                <a:t>...</a:t>
              </a:r>
            </a:p>
          </p:txBody>
        </p:sp>
      </p:grpSp>
      <p:grpSp>
        <p:nvGrpSpPr>
          <p:cNvPr id="58396" name="Group 182"/>
          <p:cNvGrpSpPr>
            <a:grpSpLocks/>
          </p:cNvGrpSpPr>
          <p:nvPr/>
        </p:nvGrpSpPr>
        <p:grpSpPr bwMode="auto">
          <a:xfrm>
            <a:off x="5867400" y="5867400"/>
            <a:ext cx="2693988" cy="763588"/>
            <a:chOff x="3456" y="3696"/>
            <a:chExt cx="1697" cy="481"/>
          </a:xfrm>
        </p:grpSpPr>
        <p:sp>
          <p:nvSpPr>
            <p:cNvPr id="58406" name="Text Box 183"/>
            <p:cNvSpPr txBox="1">
              <a:spLocks noChangeArrowheads="1"/>
            </p:cNvSpPr>
            <p:nvPr/>
          </p:nvSpPr>
          <p:spPr bwMode="auto">
            <a:xfrm>
              <a:off x="3456" y="3696"/>
              <a:ext cx="398" cy="481"/>
            </a:xfrm>
            <a:prstGeom prst="rect">
              <a:avLst/>
            </a:prstGeom>
            <a:noFill/>
            <a:ln w="12700">
              <a:solidFill>
                <a:schemeClr val="tx1"/>
              </a:solidFill>
              <a:miter lim="800000"/>
              <a:headEnd/>
              <a:tailEnd/>
            </a:ln>
          </p:spPr>
          <p:txBody>
            <a:bodyPr/>
            <a:lstStyle/>
            <a:p>
              <a:pPr>
                <a:lnSpc>
                  <a:spcPct val="90000"/>
                </a:lnSpc>
              </a:pPr>
              <a:r>
                <a:rPr lang="de-DE">
                  <a:solidFill>
                    <a:srgbClr val="FF0000"/>
                  </a:solidFill>
                  <a:latin typeface="Tahoma" pitchFamily="-106" charset="0"/>
                </a:rPr>
                <a:t>14</a:t>
              </a:r>
            </a:p>
            <a:p>
              <a:pPr>
                <a:lnSpc>
                  <a:spcPct val="90000"/>
                </a:lnSpc>
              </a:pPr>
              <a:r>
                <a:rPr lang="de-DE" i="1">
                  <a:solidFill>
                    <a:srgbClr val="FF0000"/>
                  </a:solidFill>
                  <a:latin typeface="Tahoma" pitchFamily="-106" charset="0"/>
                </a:rPr>
                <a:t>D</a:t>
              </a:r>
              <a:r>
                <a:rPr lang="de-DE" i="1" baseline="-25000">
                  <a:solidFill>
                    <a:srgbClr val="FF0000"/>
                  </a:solidFill>
                  <a:latin typeface="Tahoma" pitchFamily="-106" charset="0"/>
                </a:rPr>
                <a:t>14</a:t>
              </a:r>
              <a:endParaRPr lang="de-DE" i="1">
                <a:solidFill>
                  <a:srgbClr val="FF0000"/>
                </a:solidFill>
                <a:latin typeface="Tahoma" pitchFamily="-106" charset="0"/>
              </a:endParaRPr>
            </a:p>
          </p:txBody>
        </p:sp>
        <p:sp>
          <p:nvSpPr>
            <p:cNvPr id="58407" name="Text Box 184"/>
            <p:cNvSpPr txBox="1">
              <a:spLocks noChangeArrowheads="1"/>
            </p:cNvSpPr>
            <p:nvPr/>
          </p:nvSpPr>
          <p:spPr bwMode="auto">
            <a:xfrm>
              <a:off x="3854" y="3696"/>
              <a:ext cx="398" cy="481"/>
            </a:xfrm>
            <a:prstGeom prst="rect">
              <a:avLst/>
            </a:prstGeom>
            <a:noFill/>
            <a:ln w="12700">
              <a:solidFill>
                <a:schemeClr val="tx1"/>
              </a:solidFill>
              <a:miter lim="800000"/>
              <a:headEnd/>
              <a:tailEnd/>
            </a:ln>
          </p:spPr>
          <p:txBody>
            <a:bodyPr/>
            <a:lstStyle/>
            <a:p>
              <a:pPr>
                <a:lnSpc>
                  <a:spcPct val="90000"/>
                </a:lnSpc>
              </a:pPr>
              <a:r>
                <a:rPr lang="de-DE">
                  <a:latin typeface="Tahoma" pitchFamily="-106" charset="0"/>
                </a:rPr>
                <a:t>15</a:t>
              </a:r>
            </a:p>
            <a:p>
              <a:pPr>
                <a:lnSpc>
                  <a:spcPct val="90000"/>
                </a:lnSpc>
              </a:pPr>
              <a:r>
                <a:rPr lang="de-DE" i="1">
                  <a:latin typeface="Tahoma" pitchFamily="-106" charset="0"/>
                </a:rPr>
                <a:t>D</a:t>
              </a:r>
              <a:r>
                <a:rPr lang="de-DE" i="1" baseline="-25000">
                  <a:latin typeface="Tahoma" pitchFamily="-106" charset="0"/>
                </a:rPr>
                <a:t>15</a:t>
              </a:r>
              <a:endParaRPr lang="de-DE" i="1">
                <a:latin typeface="Tahoma" pitchFamily="-106" charset="0"/>
              </a:endParaRPr>
            </a:p>
          </p:txBody>
        </p:sp>
        <p:sp>
          <p:nvSpPr>
            <p:cNvPr id="58408" name="Text Box 185"/>
            <p:cNvSpPr txBox="1">
              <a:spLocks noChangeArrowheads="1"/>
            </p:cNvSpPr>
            <p:nvPr/>
          </p:nvSpPr>
          <p:spPr bwMode="auto">
            <a:xfrm>
              <a:off x="4252" y="3696"/>
              <a:ext cx="399" cy="481"/>
            </a:xfrm>
            <a:prstGeom prst="rect">
              <a:avLst/>
            </a:prstGeom>
            <a:noFill/>
            <a:ln w="12700">
              <a:solidFill>
                <a:schemeClr val="tx1"/>
              </a:solidFill>
              <a:miter lim="800000"/>
              <a:headEnd/>
              <a:tailEnd/>
            </a:ln>
          </p:spPr>
          <p:txBody>
            <a:bodyPr/>
            <a:lstStyle/>
            <a:p>
              <a:pPr>
                <a:lnSpc>
                  <a:spcPct val="90000"/>
                </a:lnSpc>
              </a:pPr>
              <a:endParaRPr lang="de-DE" i="1">
                <a:latin typeface="Tahoma" pitchFamily="-106" charset="0"/>
              </a:endParaRPr>
            </a:p>
          </p:txBody>
        </p:sp>
        <p:sp>
          <p:nvSpPr>
            <p:cNvPr id="58409" name="Text Box 186"/>
            <p:cNvSpPr txBox="1">
              <a:spLocks noChangeArrowheads="1"/>
            </p:cNvSpPr>
            <p:nvPr/>
          </p:nvSpPr>
          <p:spPr bwMode="auto">
            <a:xfrm>
              <a:off x="4651" y="3696"/>
              <a:ext cx="399" cy="481"/>
            </a:xfrm>
            <a:prstGeom prst="rect">
              <a:avLst/>
            </a:prstGeom>
            <a:noFill/>
            <a:ln w="12700">
              <a:solidFill>
                <a:schemeClr val="tx1"/>
              </a:solidFill>
              <a:miter lim="800000"/>
              <a:headEnd/>
              <a:tailEnd/>
            </a:ln>
          </p:spPr>
          <p:txBody>
            <a:bodyPr/>
            <a:lstStyle/>
            <a:p>
              <a:pPr>
                <a:lnSpc>
                  <a:spcPct val="90000"/>
                </a:lnSpc>
              </a:pPr>
              <a:endParaRPr lang="de-DE" i="1">
                <a:latin typeface="Tahoma" pitchFamily="-106" charset="0"/>
              </a:endParaRPr>
            </a:p>
          </p:txBody>
        </p:sp>
        <p:grpSp>
          <p:nvGrpSpPr>
            <p:cNvPr id="58410" name="Group 187"/>
            <p:cNvGrpSpPr>
              <a:grpSpLocks/>
            </p:cNvGrpSpPr>
            <p:nvPr/>
          </p:nvGrpSpPr>
          <p:grpSpPr bwMode="auto">
            <a:xfrm>
              <a:off x="5049" y="3696"/>
              <a:ext cx="104" cy="481"/>
              <a:chOff x="2040" y="2040"/>
              <a:chExt cx="113" cy="481"/>
            </a:xfrm>
          </p:grpSpPr>
          <p:sp>
            <p:nvSpPr>
              <p:cNvPr id="58411" name="Text Box 188"/>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lstStyle/>
              <a:p>
                <a:pPr>
                  <a:spcBef>
                    <a:spcPct val="50000"/>
                  </a:spcBef>
                </a:pPr>
                <a:endParaRPr lang="de-DE">
                  <a:latin typeface="Tahoma" pitchFamily="-106" charset="0"/>
                </a:endParaRPr>
              </a:p>
            </p:txBody>
          </p:sp>
          <p:sp>
            <p:nvSpPr>
              <p:cNvPr id="58412" name="Oval 189"/>
              <p:cNvSpPr>
                <a:spLocks noChangeArrowheads="1"/>
              </p:cNvSpPr>
              <p:nvPr/>
            </p:nvSpPr>
            <p:spPr bwMode="auto">
              <a:xfrm>
                <a:off x="2074" y="2267"/>
                <a:ext cx="45" cy="45"/>
              </a:xfrm>
              <a:prstGeom prst="ellipse">
                <a:avLst/>
              </a:prstGeom>
              <a:noFill/>
              <a:ln w="12700">
                <a:noFill/>
                <a:round/>
                <a:headEnd/>
                <a:tailEnd/>
              </a:ln>
            </p:spPr>
            <p:txBody>
              <a:bodyPr wrap="none" anchor="ctr">
                <a:spAutoFit/>
              </a:bodyPr>
              <a:lstStyle/>
              <a:p>
                <a:endParaRPr lang="de-DE"/>
              </a:p>
            </p:txBody>
          </p:sp>
        </p:grpSp>
      </p:grpSp>
      <p:cxnSp>
        <p:nvCxnSpPr>
          <p:cNvPr id="58397" name="AutoShape 190"/>
          <p:cNvCxnSpPr>
            <a:cxnSpLocks noChangeShapeType="1"/>
            <a:stCxn id="58412" idx="6"/>
          </p:cNvCxnSpPr>
          <p:nvPr/>
        </p:nvCxnSpPr>
        <p:spPr bwMode="auto">
          <a:xfrm>
            <a:off x="8512175" y="6264275"/>
            <a:ext cx="233363" cy="0"/>
          </a:xfrm>
          <a:prstGeom prst="straightConnector1">
            <a:avLst/>
          </a:prstGeom>
          <a:noFill/>
          <a:ln w="12700">
            <a:solidFill>
              <a:srgbClr val="000080"/>
            </a:solidFill>
            <a:round/>
            <a:headEnd/>
            <a:tailEnd type="triangle" w="med" len="sm"/>
          </a:ln>
        </p:spPr>
      </p:cxnSp>
      <p:cxnSp>
        <p:nvCxnSpPr>
          <p:cNvPr id="58398" name="AutoShape 191"/>
          <p:cNvCxnSpPr>
            <a:cxnSpLocks noChangeShapeType="1"/>
            <a:stCxn id="58434" idx="6"/>
            <a:endCxn id="58455" idx="1"/>
          </p:cNvCxnSpPr>
          <p:nvPr/>
        </p:nvCxnSpPr>
        <p:spPr bwMode="auto">
          <a:xfrm flipV="1">
            <a:off x="5949950" y="3810000"/>
            <a:ext cx="298450" cy="14288"/>
          </a:xfrm>
          <a:prstGeom prst="straightConnector1">
            <a:avLst/>
          </a:prstGeom>
          <a:noFill/>
          <a:ln w="12700">
            <a:solidFill>
              <a:srgbClr val="000080"/>
            </a:solidFill>
            <a:round/>
            <a:headEnd/>
            <a:tailEnd type="triangle" w="med" len="med"/>
          </a:ln>
        </p:spPr>
      </p:cxnSp>
      <p:grpSp>
        <p:nvGrpSpPr>
          <p:cNvPr id="58399" name="Group 201"/>
          <p:cNvGrpSpPr>
            <a:grpSpLocks/>
          </p:cNvGrpSpPr>
          <p:nvPr/>
        </p:nvGrpSpPr>
        <p:grpSpPr bwMode="auto">
          <a:xfrm>
            <a:off x="1828800" y="3427413"/>
            <a:ext cx="762000" cy="763587"/>
            <a:chOff x="1968" y="2592"/>
            <a:chExt cx="545" cy="481"/>
          </a:xfrm>
        </p:grpSpPr>
        <p:sp>
          <p:nvSpPr>
            <p:cNvPr id="58402" name="Text Box 202"/>
            <p:cNvSpPr txBox="1">
              <a:spLocks noChangeArrowheads="1"/>
            </p:cNvSpPr>
            <p:nvPr/>
          </p:nvSpPr>
          <p:spPr bwMode="auto">
            <a:xfrm>
              <a:off x="1968" y="2592"/>
              <a:ext cx="433" cy="481"/>
            </a:xfrm>
            <a:prstGeom prst="rect">
              <a:avLst/>
            </a:prstGeom>
            <a:noFill/>
            <a:ln w="12700">
              <a:solidFill>
                <a:schemeClr val="tx1"/>
              </a:solidFill>
              <a:miter lim="800000"/>
              <a:headEnd/>
              <a:tailEnd/>
            </a:ln>
          </p:spPr>
          <p:txBody>
            <a:bodyPr anchor="ctr" anchorCtr="1"/>
            <a:lstStyle/>
            <a:p>
              <a:pPr>
                <a:lnSpc>
                  <a:spcPct val="90000"/>
                </a:lnSpc>
              </a:pPr>
              <a:r>
                <a:rPr lang="de-DE">
                  <a:latin typeface="Tahoma" pitchFamily="-106" charset="0"/>
                </a:rPr>
                <a:t>15</a:t>
              </a:r>
              <a:endParaRPr lang="de-DE" i="1">
                <a:latin typeface="Tahoma" pitchFamily="-106" charset="0"/>
              </a:endParaRPr>
            </a:p>
          </p:txBody>
        </p:sp>
        <p:grpSp>
          <p:nvGrpSpPr>
            <p:cNvPr id="58403" name="Group 203"/>
            <p:cNvGrpSpPr>
              <a:grpSpLocks/>
            </p:cNvGrpSpPr>
            <p:nvPr/>
          </p:nvGrpSpPr>
          <p:grpSpPr bwMode="auto">
            <a:xfrm>
              <a:off x="2400" y="2592"/>
              <a:ext cx="113" cy="481"/>
              <a:chOff x="2040" y="2040"/>
              <a:chExt cx="113" cy="481"/>
            </a:xfrm>
          </p:grpSpPr>
          <p:sp>
            <p:nvSpPr>
              <p:cNvPr id="58404" name="Text Box 204"/>
              <p:cNvSpPr txBox="1">
                <a:spLocks noChangeArrowheads="1"/>
              </p:cNvSpPr>
              <p:nvPr/>
            </p:nvSpPr>
            <p:spPr bwMode="auto">
              <a:xfrm>
                <a:off x="2040" y="2040"/>
                <a:ext cx="113" cy="481"/>
              </a:xfrm>
              <a:prstGeom prst="rect">
                <a:avLst/>
              </a:prstGeom>
              <a:noFill/>
              <a:ln w="12700">
                <a:solidFill>
                  <a:schemeClr val="tx1"/>
                </a:solidFill>
                <a:miter lim="800000"/>
                <a:headEnd/>
                <a:tailEnd/>
              </a:ln>
            </p:spPr>
            <p:txBody>
              <a:bodyPr anchor="ctr" anchorCtr="1"/>
              <a:lstStyle/>
              <a:p>
                <a:pPr>
                  <a:spcBef>
                    <a:spcPct val="50000"/>
                  </a:spcBef>
                </a:pPr>
                <a:endParaRPr lang="de-DE">
                  <a:latin typeface="Tahoma" pitchFamily="-106" charset="0"/>
                </a:endParaRPr>
              </a:p>
            </p:txBody>
          </p:sp>
          <p:sp>
            <p:nvSpPr>
              <p:cNvPr id="58405" name="Oval 205"/>
              <p:cNvSpPr>
                <a:spLocks noChangeArrowheads="1"/>
              </p:cNvSpPr>
              <p:nvPr/>
            </p:nvSpPr>
            <p:spPr bwMode="auto">
              <a:xfrm>
                <a:off x="2074" y="2267"/>
                <a:ext cx="45" cy="45"/>
              </a:xfrm>
              <a:prstGeom prst="ellipse">
                <a:avLst/>
              </a:prstGeom>
              <a:noFill/>
              <a:ln w="12700">
                <a:noFill/>
                <a:round/>
                <a:headEnd/>
                <a:tailEnd/>
              </a:ln>
            </p:spPr>
            <p:txBody>
              <a:bodyPr wrap="none" anchor="ctr" anchorCtr="1">
                <a:spAutoFit/>
              </a:bodyPr>
              <a:lstStyle/>
              <a:p>
                <a:endParaRPr lang="de-DE"/>
              </a:p>
            </p:txBody>
          </p:sp>
        </p:grpSp>
      </p:grpSp>
      <p:cxnSp>
        <p:nvCxnSpPr>
          <p:cNvPr id="58400" name="AutoShape 206"/>
          <p:cNvCxnSpPr>
            <a:cxnSpLocks noChangeShapeType="1"/>
            <a:stCxn id="58405" idx="4"/>
          </p:cNvCxnSpPr>
          <p:nvPr/>
        </p:nvCxnSpPr>
        <p:spPr bwMode="auto">
          <a:xfrm>
            <a:off x="2511425" y="3859213"/>
            <a:ext cx="1196975" cy="892175"/>
          </a:xfrm>
          <a:prstGeom prst="straightConnector1">
            <a:avLst/>
          </a:prstGeom>
          <a:noFill/>
          <a:ln w="12700">
            <a:solidFill>
              <a:srgbClr val="000080"/>
            </a:solidFill>
            <a:round/>
            <a:headEnd/>
            <a:tailEnd type="triangle" w="med" len="med"/>
          </a:ln>
        </p:spPr>
      </p:cxnSp>
      <p:sp>
        <p:nvSpPr>
          <p:cNvPr id="58401" name="Text Box 207"/>
          <p:cNvSpPr txBox="1">
            <a:spLocks noChangeArrowheads="1"/>
          </p:cNvSpPr>
          <p:nvPr/>
        </p:nvSpPr>
        <p:spPr bwMode="auto">
          <a:xfrm rot="2463065">
            <a:off x="3581400" y="4648200"/>
            <a:ext cx="685800" cy="457200"/>
          </a:xfrm>
          <a:prstGeom prst="rect">
            <a:avLst/>
          </a:prstGeom>
          <a:noFill/>
          <a:ln w="12700">
            <a:noFill/>
            <a:miter lim="800000"/>
            <a:headEnd/>
            <a:tailEnd/>
          </a:ln>
        </p:spPr>
        <p:txBody>
          <a:bodyPr anchor="ctr" anchorCtr="1">
            <a:spAutoFit/>
          </a:bodyPr>
          <a:lstStyle/>
          <a:p>
            <a:pPr>
              <a:spcBef>
                <a:spcPct val="50000"/>
              </a:spcBef>
            </a:pPr>
            <a:r>
              <a:rPr lang="de-DE">
                <a:solidFill>
                  <a:srgbClr val="006600"/>
                </a:solidFill>
                <a:latin typeface="Tahoma" pitchFamily="-106" charset="0"/>
              </a:rPr>
              <a:t>. . .</a:t>
            </a:r>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noFill/>
        </p:spPr>
        <p:txBody>
          <a:bodyPr anchor="ctr" anchorCtr="1"/>
          <a:lstStyle/>
          <a:p>
            <a:r>
              <a:rPr lang="de-DE" smtClean="0"/>
              <a:t>Transaktionsverwaltung in SQL92</a:t>
            </a:r>
          </a:p>
        </p:txBody>
      </p:sp>
      <p:sp>
        <p:nvSpPr>
          <p:cNvPr id="59395" name="Text Box 4"/>
          <p:cNvSpPr txBox="1">
            <a:spLocks noChangeArrowheads="1"/>
          </p:cNvSpPr>
          <p:nvPr/>
        </p:nvSpPr>
        <p:spPr bwMode="auto">
          <a:xfrm>
            <a:off x="2057400" y="1676400"/>
            <a:ext cx="5029200" cy="3998913"/>
          </a:xfrm>
          <a:prstGeom prst="rect">
            <a:avLst/>
          </a:prstGeom>
          <a:noFill/>
          <a:ln w="12700">
            <a:noFill/>
            <a:miter lim="800000"/>
            <a:headEnd/>
            <a:tailEnd/>
          </a:ln>
        </p:spPr>
        <p:txBody>
          <a:bodyPr>
            <a:spAutoFit/>
          </a:bodyPr>
          <a:lstStyle/>
          <a:p>
            <a:pPr algn="l">
              <a:lnSpc>
                <a:spcPct val="90000"/>
              </a:lnSpc>
              <a:spcBef>
                <a:spcPct val="50000"/>
              </a:spcBef>
              <a:tabLst>
                <a:tab pos="3619500" algn="l"/>
              </a:tabLst>
            </a:pPr>
            <a:r>
              <a:rPr lang="de-DE" b="1">
                <a:latin typeface="Tahoma" pitchFamily="-106" charset="0"/>
              </a:rPr>
              <a:t>set transaction</a:t>
            </a:r>
          </a:p>
          <a:p>
            <a:pPr lvl="1" algn="l">
              <a:lnSpc>
                <a:spcPct val="90000"/>
              </a:lnSpc>
              <a:spcBef>
                <a:spcPct val="50000"/>
              </a:spcBef>
              <a:tabLst>
                <a:tab pos="3619500" algn="l"/>
              </a:tabLst>
            </a:pPr>
            <a:r>
              <a:rPr lang="de-DE">
                <a:latin typeface="Tahoma" pitchFamily="-106" charset="0"/>
              </a:rPr>
              <a:t>[read only, |</a:t>
            </a:r>
            <a:r>
              <a:rPr lang="de-DE" u="sng">
                <a:latin typeface="Tahoma" pitchFamily="-106" charset="0"/>
              </a:rPr>
              <a:t>read write</a:t>
            </a:r>
            <a:r>
              <a:rPr lang="de-DE">
                <a:latin typeface="Tahoma" pitchFamily="-106" charset="0"/>
              </a:rPr>
              <a:t>,]</a:t>
            </a:r>
          </a:p>
          <a:p>
            <a:pPr lvl="1" algn="l">
              <a:lnSpc>
                <a:spcPct val="90000"/>
              </a:lnSpc>
              <a:spcBef>
                <a:spcPct val="50000"/>
              </a:spcBef>
              <a:tabLst>
                <a:tab pos="3619500" algn="l"/>
              </a:tabLst>
            </a:pPr>
            <a:r>
              <a:rPr lang="de-DE">
                <a:latin typeface="Tahoma" pitchFamily="-106" charset="0"/>
              </a:rPr>
              <a:t>[</a:t>
            </a:r>
            <a:r>
              <a:rPr lang="de-DE" b="1">
                <a:latin typeface="Tahoma" pitchFamily="-106" charset="0"/>
              </a:rPr>
              <a:t>isolation level</a:t>
            </a:r>
            <a:endParaRPr lang="de-DE">
              <a:latin typeface="Tahoma" pitchFamily="-106" charset="0"/>
            </a:endParaRPr>
          </a:p>
          <a:p>
            <a:pPr lvl="2" algn="l">
              <a:lnSpc>
                <a:spcPct val="90000"/>
              </a:lnSpc>
              <a:spcBef>
                <a:spcPct val="50000"/>
              </a:spcBef>
              <a:tabLst>
                <a:tab pos="3619500" algn="l"/>
              </a:tabLst>
            </a:pPr>
            <a:r>
              <a:rPr lang="de-DE">
                <a:latin typeface="Tahoma" pitchFamily="-106" charset="0"/>
              </a:rPr>
              <a:t>read uncommitted, 	|</a:t>
            </a:r>
          </a:p>
          <a:p>
            <a:pPr lvl="2" algn="l">
              <a:lnSpc>
                <a:spcPct val="90000"/>
              </a:lnSpc>
              <a:spcBef>
                <a:spcPct val="50000"/>
              </a:spcBef>
              <a:tabLst>
                <a:tab pos="3619500" algn="l"/>
              </a:tabLst>
            </a:pPr>
            <a:r>
              <a:rPr lang="de-DE">
                <a:latin typeface="Tahoma" pitchFamily="-106" charset="0"/>
              </a:rPr>
              <a:t>read committed,	|</a:t>
            </a:r>
          </a:p>
          <a:p>
            <a:pPr lvl="2" algn="l">
              <a:lnSpc>
                <a:spcPct val="90000"/>
              </a:lnSpc>
              <a:spcBef>
                <a:spcPct val="50000"/>
              </a:spcBef>
              <a:tabLst>
                <a:tab pos="3619500" algn="l"/>
              </a:tabLst>
            </a:pPr>
            <a:r>
              <a:rPr lang="de-DE">
                <a:latin typeface="Tahoma" pitchFamily="-106" charset="0"/>
              </a:rPr>
              <a:t>repeatable read,	|</a:t>
            </a:r>
          </a:p>
          <a:p>
            <a:pPr lvl="2" algn="l">
              <a:lnSpc>
                <a:spcPct val="90000"/>
              </a:lnSpc>
              <a:spcBef>
                <a:spcPct val="50000"/>
              </a:spcBef>
              <a:tabLst>
                <a:tab pos="3619500" algn="l"/>
              </a:tabLst>
            </a:pPr>
            <a:r>
              <a:rPr lang="de-DE" u="sng">
                <a:latin typeface="Tahoma" pitchFamily="-106" charset="0"/>
              </a:rPr>
              <a:t>serializable,]</a:t>
            </a:r>
          </a:p>
          <a:p>
            <a:pPr lvl="1" algn="l">
              <a:lnSpc>
                <a:spcPct val="90000"/>
              </a:lnSpc>
              <a:spcBef>
                <a:spcPct val="50000"/>
              </a:spcBef>
              <a:tabLst>
                <a:tab pos="3619500" algn="l"/>
              </a:tabLst>
            </a:pPr>
            <a:r>
              <a:rPr lang="de-DE">
                <a:latin typeface="Tahoma" pitchFamily="-106" charset="0"/>
              </a:rPr>
              <a:t>[</a:t>
            </a:r>
            <a:r>
              <a:rPr lang="de-DE" b="1">
                <a:latin typeface="Tahoma" pitchFamily="-106" charset="0"/>
              </a:rPr>
              <a:t>diagnostic size </a:t>
            </a:r>
            <a:r>
              <a:rPr lang="de-DE">
                <a:latin typeface="Tahoma" pitchFamily="-106" charset="0"/>
              </a:rPr>
              <a:t>...,]</a:t>
            </a:r>
          </a:p>
        </p:txBody>
      </p:sp>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nchor="ctr" anchorCtr="1"/>
          <a:lstStyle/>
          <a:p>
            <a:r>
              <a:rPr lang="de-DE" smtClean="0"/>
              <a:t>Transaktionsverwaltung in SQL92</a:t>
            </a:r>
          </a:p>
        </p:txBody>
      </p:sp>
      <p:sp>
        <p:nvSpPr>
          <p:cNvPr id="60419" name="Rectangle 3"/>
          <p:cNvSpPr>
            <a:spLocks noGrp="1" noChangeArrowheads="1"/>
          </p:cNvSpPr>
          <p:nvPr>
            <p:ph type="body" idx="1"/>
          </p:nvPr>
        </p:nvSpPr>
        <p:spPr>
          <a:xfrm>
            <a:off x="0" y="990600"/>
            <a:ext cx="9144000" cy="2895600"/>
          </a:xfrm>
        </p:spPr>
        <p:txBody>
          <a:bodyPr/>
          <a:lstStyle/>
          <a:p>
            <a:pPr>
              <a:lnSpc>
                <a:spcPct val="150000"/>
              </a:lnSpc>
            </a:pPr>
            <a:r>
              <a:rPr lang="de-DE" b="1" smtClean="0">
                <a:solidFill>
                  <a:srgbClr val="CC0099"/>
                </a:solidFill>
              </a:rPr>
              <a:t>read uncommitted</a:t>
            </a:r>
            <a:r>
              <a:rPr lang="de-DE" b="1" smtClean="0"/>
              <a:t>: </a:t>
            </a:r>
            <a:r>
              <a:rPr lang="de-DE" smtClean="0"/>
              <a:t>Dies ist die schwächste Konsistentstufe. Sie darf auch nur für </a:t>
            </a:r>
            <a:r>
              <a:rPr lang="de-DE" b="1" smtClean="0"/>
              <a:t>read only-</a:t>
            </a:r>
            <a:r>
              <a:rPr lang="de-DE" smtClean="0"/>
              <a:t>Transaktionen spezifiziert werden. Eine derartige Transaktion hat Zugriff auf noch nicht festgeschriebene Daten. Zum Beispiel ist folgender Schedule möglich:</a:t>
            </a:r>
          </a:p>
        </p:txBody>
      </p:sp>
      <p:graphicFrame>
        <p:nvGraphicFramePr>
          <p:cNvPr id="121955" name="Group 99"/>
          <p:cNvGraphicFramePr>
            <a:graphicFrameLocks noGrp="1"/>
          </p:cNvGraphicFramePr>
          <p:nvPr/>
        </p:nvGraphicFramePr>
        <p:xfrm>
          <a:off x="3200400" y="4038600"/>
          <a:ext cx="2743200" cy="2560320"/>
        </p:xfrm>
        <a:graphic>
          <a:graphicData uri="http://schemas.openxmlformats.org/drawingml/2006/table">
            <a:tbl>
              <a:tblPr/>
              <a:tblGrid>
                <a:gridCol w="1371600"/>
                <a:gridCol w="1371600"/>
              </a:tblGrid>
              <a:tr h="206375">
                <a:tc>
                  <a:txBody>
                    <a:bodyPr/>
                    <a:lstStyle/>
                    <a:p>
                      <a:pPr marL="0" marR="0" lvl="0" indent="0" algn="ctr" defTabSz="914400" rtl="0" eaLnBrk="0" fontAlgn="base" latinLnBrk="0" hangingPunct="0">
                        <a:lnSpc>
                          <a:spcPct val="90000"/>
                        </a:lnSpc>
                        <a:spcBef>
                          <a:spcPct val="0"/>
                        </a:spcBef>
                        <a:spcAft>
                          <a:spcPct val="0"/>
                        </a:spcAft>
                        <a:buClr>
                          <a:schemeClr val="accent2"/>
                        </a:buClr>
                        <a:buSzTx/>
                        <a:buFont typeface="Webdings" pitchFamily="18" charset="2"/>
                        <a:buNone/>
                        <a:tabLst/>
                      </a:pPr>
                      <a:r>
                        <a:rPr kumimoji="1" lang="de-DE" sz="2000" b="0" i="1" u="none" strike="noStrike" cap="none" normalizeH="0" baseline="0" smtClean="0">
                          <a:ln>
                            <a:noFill/>
                          </a:ln>
                          <a:solidFill>
                            <a:schemeClr val="tx1"/>
                          </a:solidFill>
                          <a:effectLst/>
                          <a:latin typeface="Tahoma" pitchFamily="34" charset="0"/>
                        </a:rPr>
                        <a:t>T</a:t>
                      </a:r>
                      <a:r>
                        <a:rPr kumimoji="1" lang="de-DE" sz="2000" b="0" i="1" u="none" strike="noStrike" cap="none" normalizeH="0" baseline="-25000" smtClean="0">
                          <a:ln>
                            <a:noFill/>
                          </a:ln>
                          <a:solidFill>
                            <a:schemeClr val="tx1"/>
                          </a:solidFill>
                          <a:effectLst/>
                          <a:latin typeface="Tahoma" pitchFamily="34" charset="0"/>
                        </a:rPr>
                        <a:t>1</a:t>
                      </a:r>
                      <a:endParaRPr kumimoji="1" lang="de-DE" sz="2000" b="0" i="1" u="none" strike="noStrike" cap="none" normalizeH="0" baseline="0" smtClean="0">
                        <a:ln>
                          <a:noFill/>
                        </a:ln>
                        <a:solidFill>
                          <a:schemeClr val="tx1"/>
                        </a:solidFill>
                        <a:effectLst/>
                        <a:latin typeface="Tahoma" pitchFamily="34" charset="0"/>
                      </a:endParaRPr>
                    </a:p>
                  </a:txBody>
                  <a:tcPr anchor="ctr" horzOverflow="overflow">
                    <a:lnL cap="flat">
                      <a:noFill/>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0"/>
                        </a:spcBef>
                        <a:spcAft>
                          <a:spcPct val="0"/>
                        </a:spcAft>
                        <a:buClr>
                          <a:schemeClr val="accent2"/>
                        </a:buClr>
                        <a:buSzTx/>
                        <a:buFont typeface="Webdings" pitchFamily="18" charset="2"/>
                        <a:buNone/>
                        <a:tabLst/>
                      </a:pPr>
                      <a:r>
                        <a:rPr kumimoji="1" lang="de-DE" sz="2000" b="0" i="1" u="none" strike="noStrike" cap="none" normalizeH="0" baseline="0" smtClean="0">
                          <a:ln>
                            <a:noFill/>
                          </a:ln>
                          <a:solidFill>
                            <a:schemeClr val="tx1"/>
                          </a:solidFill>
                          <a:effectLst/>
                          <a:latin typeface="Tahoma" pitchFamily="34" charset="0"/>
                        </a:rPr>
                        <a:t>T</a:t>
                      </a:r>
                      <a:r>
                        <a:rPr kumimoji="1" lang="de-DE" sz="2000" b="0" i="1" u="none" strike="noStrike" cap="none" normalizeH="0" baseline="-25000" smtClean="0">
                          <a:ln>
                            <a:noFill/>
                          </a:ln>
                          <a:solidFill>
                            <a:schemeClr val="tx1"/>
                          </a:solidFill>
                          <a:effectLst/>
                          <a:latin typeface="Tahoma" pitchFamily="34" charset="0"/>
                        </a:rPr>
                        <a:t>2</a:t>
                      </a:r>
                      <a:endParaRPr kumimoji="1" lang="de-DE" sz="2000" b="0" i="1"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alpha val="50000"/>
                      </a:srgbClr>
                    </a:solidFill>
                  </a:tcPr>
                </a:tc>
              </a:tr>
              <a:tr h="207963">
                <a:tc>
                  <a:txBody>
                    <a:bodyPr/>
                    <a:lstStyle/>
                    <a:p>
                      <a:pPr marL="0" marR="0" lvl="0" indent="0" algn="ctr" defTabSz="914400" rtl="0" eaLnBrk="0" fontAlgn="base" latinLnBrk="0" hangingPunct="0">
                        <a:lnSpc>
                          <a:spcPct val="90000"/>
                        </a:lnSpc>
                        <a:spcBef>
                          <a:spcPct val="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99FF99">
                        <a:alpha val="50000"/>
                      </a:srgbClr>
                    </a:solidFill>
                  </a:tcPr>
                </a:tc>
                <a:tc>
                  <a:txBody>
                    <a:bodyPr/>
                    <a:lstStyle/>
                    <a:p>
                      <a:pPr marL="0" marR="0" lvl="0" indent="0" algn="ctr" defTabSz="914400" rtl="0" eaLnBrk="0" fontAlgn="base" latinLnBrk="0" hangingPunct="0">
                        <a:lnSpc>
                          <a:spcPct val="90000"/>
                        </a:lnSpc>
                        <a:spcBef>
                          <a:spcPct val="0"/>
                        </a:spcBef>
                        <a:spcAft>
                          <a:spcPct val="0"/>
                        </a:spcAft>
                        <a:buClr>
                          <a:schemeClr val="accent2"/>
                        </a:buClr>
                        <a:buSzTx/>
                        <a:buFont typeface="Webdings" pitchFamily="18" charset="2"/>
                        <a:buNone/>
                        <a:tabLst/>
                      </a:pPr>
                      <a:r>
                        <a:rPr kumimoji="1" lang="de-DE" sz="2000" b="0" i="0" u="none" strike="noStrike" cap="none" normalizeH="0" baseline="0" smtClean="0">
                          <a:ln>
                            <a:noFill/>
                          </a:ln>
                          <a:solidFill>
                            <a:schemeClr val="tx1"/>
                          </a:solidFill>
                          <a:effectLst/>
                          <a:latin typeface="Tahoma" pitchFamily="34" charset="0"/>
                        </a:rPr>
                        <a:t>read(A)</a:t>
                      </a:r>
                    </a:p>
                  </a:txBody>
                  <a:tcPr anchor="ct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a:noFill/>
                    </a:lnB>
                    <a:lnTlToBr>
                      <a:noFill/>
                    </a:lnTlToBr>
                    <a:lnBlToTr>
                      <a:noFill/>
                    </a:lnBlToTr>
                    <a:solidFill>
                      <a:srgbClr val="99FF99">
                        <a:alpha val="50000"/>
                      </a:srgbClr>
                    </a:solidFill>
                  </a:tcPr>
                </a:tc>
              </a:tr>
              <a:tr h="206375">
                <a:tc>
                  <a:txBody>
                    <a:bodyPr/>
                    <a:lstStyle/>
                    <a:p>
                      <a:pPr marL="0" marR="0" lvl="0" indent="0" algn="ctr" defTabSz="914400" rtl="0" eaLnBrk="0" fontAlgn="base" latinLnBrk="0" hangingPunct="0">
                        <a:lnSpc>
                          <a:spcPct val="90000"/>
                        </a:lnSpc>
                        <a:spcBef>
                          <a:spcPct val="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99FF99">
                        <a:alpha val="50000"/>
                      </a:srgbClr>
                    </a:solidFill>
                  </a:tcPr>
                </a:tc>
                <a:tc>
                  <a:txBody>
                    <a:bodyPr/>
                    <a:lstStyle/>
                    <a:p>
                      <a:pPr marL="0" marR="0" lvl="0" indent="0" algn="ctr" defTabSz="914400" rtl="0" eaLnBrk="0" fontAlgn="base" latinLnBrk="0" hangingPunct="0">
                        <a:lnSpc>
                          <a:spcPct val="90000"/>
                        </a:lnSpc>
                        <a:spcBef>
                          <a:spcPct val="0"/>
                        </a:spcBef>
                        <a:spcAft>
                          <a:spcPct val="0"/>
                        </a:spcAft>
                        <a:buClr>
                          <a:schemeClr val="accent2"/>
                        </a:buClr>
                        <a:buSzTx/>
                        <a:buFont typeface="Webdings" pitchFamily="18" charset="2"/>
                        <a:buNone/>
                        <a:tabLst/>
                      </a:pPr>
                      <a:r>
                        <a:rPr kumimoji="1" lang="de-DE" sz="2000" b="0" i="0" u="none" strike="noStrike" cap="none" normalizeH="0" baseline="0" smtClean="0">
                          <a:ln>
                            <a:noFill/>
                          </a:ln>
                          <a:solidFill>
                            <a:schemeClr val="tx1"/>
                          </a:solidFill>
                          <a:effectLst/>
                          <a:latin typeface="Tahoma" pitchFamily="34" charset="0"/>
                        </a:rPr>
                        <a:t>. . .</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solidFill>
                      <a:srgbClr val="99FF99">
                        <a:alpha val="50000"/>
                      </a:srgbClr>
                    </a:solidFill>
                  </a:tcPr>
                </a:tc>
              </a:tr>
              <a:tr h="206375">
                <a:tc>
                  <a:txBody>
                    <a:bodyPr/>
                    <a:lstStyle/>
                    <a:p>
                      <a:pPr marL="0" marR="0" lvl="0" indent="0" algn="ctr" defTabSz="914400" rtl="0" eaLnBrk="0" fontAlgn="base" latinLnBrk="0" hangingPunct="0">
                        <a:lnSpc>
                          <a:spcPct val="90000"/>
                        </a:lnSpc>
                        <a:spcBef>
                          <a:spcPct val="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99FF99">
                        <a:alpha val="50000"/>
                      </a:srgbClr>
                    </a:solidFill>
                  </a:tcPr>
                </a:tc>
                <a:tc>
                  <a:txBody>
                    <a:bodyPr/>
                    <a:lstStyle/>
                    <a:p>
                      <a:pPr marL="0" marR="0" lvl="0" indent="0" algn="ctr" defTabSz="914400" rtl="0" eaLnBrk="0" fontAlgn="base" latinLnBrk="0" hangingPunct="0">
                        <a:lnSpc>
                          <a:spcPct val="90000"/>
                        </a:lnSpc>
                        <a:spcBef>
                          <a:spcPct val="0"/>
                        </a:spcBef>
                        <a:spcAft>
                          <a:spcPct val="0"/>
                        </a:spcAft>
                        <a:buClr>
                          <a:schemeClr val="accent2"/>
                        </a:buClr>
                        <a:buSzTx/>
                        <a:buFont typeface="Webdings" pitchFamily="18" charset="2"/>
                        <a:buNone/>
                        <a:tabLst/>
                      </a:pPr>
                      <a:r>
                        <a:rPr kumimoji="1" lang="de-DE" sz="2000" b="0" i="0" u="none" strike="noStrike" cap="none" normalizeH="0" baseline="0" smtClean="0">
                          <a:ln>
                            <a:noFill/>
                          </a:ln>
                          <a:solidFill>
                            <a:schemeClr val="tx1"/>
                          </a:solidFill>
                          <a:effectLst/>
                          <a:latin typeface="Tahoma" pitchFamily="34" charset="0"/>
                        </a:rPr>
                        <a:t>write(A)</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solidFill>
                      <a:srgbClr val="99FF99">
                        <a:alpha val="50000"/>
                      </a:srgbClr>
                    </a:solidFill>
                  </a:tcPr>
                </a:tc>
              </a:tr>
              <a:tr h="206375">
                <a:tc>
                  <a:txBody>
                    <a:bodyPr/>
                    <a:lstStyle/>
                    <a:p>
                      <a:pPr marL="0" marR="0" lvl="0" indent="0" algn="ctr" defTabSz="914400" rtl="0" eaLnBrk="0" fontAlgn="base" latinLnBrk="0" hangingPunct="0">
                        <a:lnSpc>
                          <a:spcPct val="90000"/>
                        </a:lnSpc>
                        <a:spcBef>
                          <a:spcPct val="0"/>
                        </a:spcBef>
                        <a:spcAft>
                          <a:spcPct val="0"/>
                        </a:spcAft>
                        <a:buClr>
                          <a:schemeClr val="accent2"/>
                        </a:buClr>
                        <a:buSzTx/>
                        <a:buFont typeface="Webdings" pitchFamily="18" charset="2"/>
                        <a:buNone/>
                        <a:tabLst/>
                      </a:pPr>
                      <a:r>
                        <a:rPr kumimoji="1" lang="de-DE" sz="2000" b="0" i="0" u="none" strike="noStrike" cap="none" normalizeH="0" baseline="0" smtClean="0">
                          <a:ln>
                            <a:noFill/>
                          </a:ln>
                          <a:solidFill>
                            <a:schemeClr val="tx1"/>
                          </a:solidFill>
                          <a:effectLst/>
                          <a:latin typeface="Tahoma" pitchFamily="34" charset="0"/>
                        </a:rPr>
                        <a:t>read(A)</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99FF99">
                        <a:alpha val="50000"/>
                      </a:srgbClr>
                    </a:solidFill>
                  </a:tcPr>
                </a:tc>
                <a:tc>
                  <a:txBody>
                    <a:bodyPr/>
                    <a:lstStyle/>
                    <a:p>
                      <a:pPr marL="0" marR="0" lvl="0" indent="0" algn="ctr" defTabSz="914400" rtl="0" eaLnBrk="0" fontAlgn="base" latinLnBrk="0" hangingPunct="0">
                        <a:lnSpc>
                          <a:spcPct val="90000"/>
                        </a:lnSpc>
                        <a:spcBef>
                          <a:spcPct val="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solidFill>
                      <a:srgbClr val="99FF99">
                        <a:alpha val="50000"/>
                      </a:srgbClr>
                    </a:solidFill>
                  </a:tcPr>
                </a:tc>
              </a:tr>
              <a:tr h="207963">
                <a:tc>
                  <a:txBody>
                    <a:bodyPr/>
                    <a:lstStyle/>
                    <a:p>
                      <a:pPr marL="0" marR="0" lvl="0" indent="0" algn="ctr" defTabSz="914400" rtl="0" eaLnBrk="0" fontAlgn="base" latinLnBrk="0" hangingPunct="0">
                        <a:lnSpc>
                          <a:spcPct val="90000"/>
                        </a:lnSpc>
                        <a:spcBef>
                          <a:spcPct val="0"/>
                        </a:spcBef>
                        <a:spcAft>
                          <a:spcPct val="0"/>
                        </a:spcAft>
                        <a:buClr>
                          <a:schemeClr val="accent2"/>
                        </a:buClr>
                        <a:buSzTx/>
                        <a:buFont typeface="Webdings" pitchFamily="18" charset="2"/>
                        <a:buNone/>
                        <a:tabLst/>
                      </a:pPr>
                      <a:r>
                        <a:rPr kumimoji="1" lang="de-DE" sz="2000" b="0" i="0" u="none" strike="noStrike" cap="none" normalizeH="0" baseline="0" smtClean="0">
                          <a:ln>
                            <a:noFill/>
                          </a:ln>
                          <a:solidFill>
                            <a:schemeClr val="tx1"/>
                          </a:solidFill>
                          <a:effectLst/>
                          <a:latin typeface="Tahoma" pitchFamily="34" charset="0"/>
                        </a:rPr>
                        <a:t>. . .</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99FF99">
                        <a:alpha val="50000"/>
                      </a:srgbClr>
                    </a:solidFill>
                  </a:tcPr>
                </a:tc>
                <a:tc>
                  <a:txBody>
                    <a:bodyPr/>
                    <a:lstStyle/>
                    <a:p>
                      <a:pPr marL="0" marR="0" lvl="0" indent="0" algn="ctr" defTabSz="914400" rtl="0" eaLnBrk="0" fontAlgn="base" latinLnBrk="0" hangingPunct="0">
                        <a:lnSpc>
                          <a:spcPct val="90000"/>
                        </a:lnSpc>
                        <a:spcBef>
                          <a:spcPct val="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solidFill>
                      <a:srgbClr val="99FF99">
                        <a:alpha val="50000"/>
                      </a:srgbClr>
                    </a:solidFill>
                  </a:tcPr>
                </a:tc>
              </a:tr>
              <a:tr h="206375">
                <a:tc>
                  <a:txBody>
                    <a:bodyPr/>
                    <a:lstStyle/>
                    <a:p>
                      <a:pPr marL="0" marR="0" lvl="0" indent="0" algn="ctr" defTabSz="914400" rtl="0" eaLnBrk="0" fontAlgn="base" latinLnBrk="0" hangingPunct="0">
                        <a:lnSpc>
                          <a:spcPct val="90000"/>
                        </a:lnSpc>
                        <a:spcBef>
                          <a:spcPct val="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cap="flat">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solidFill>
                      <a:srgbClr val="99FF99">
                        <a:alpha val="50000"/>
                      </a:srgbClr>
                    </a:solidFill>
                  </a:tcPr>
                </a:tc>
                <a:tc>
                  <a:txBody>
                    <a:bodyPr/>
                    <a:lstStyle/>
                    <a:p>
                      <a:pPr marL="0" marR="0" lvl="0" indent="0" algn="ctr" defTabSz="914400" rtl="0" eaLnBrk="0" fontAlgn="base" latinLnBrk="0" hangingPunct="0">
                        <a:lnSpc>
                          <a:spcPct val="90000"/>
                        </a:lnSpc>
                        <a:spcBef>
                          <a:spcPct val="0"/>
                        </a:spcBef>
                        <a:spcAft>
                          <a:spcPct val="0"/>
                        </a:spcAft>
                        <a:buClr>
                          <a:schemeClr val="accent2"/>
                        </a:buClr>
                        <a:buSzTx/>
                        <a:buFont typeface="Webdings" pitchFamily="18" charset="2"/>
                        <a:buNone/>
                        <a:tabLst/>
                      </a:pPr>
                      <a:r>
                        <a:rPr kumimoji="1" lang="de-DE" sz="2000" b="1" i="0" u="none" strike="noStrike" cap="none" normalizeH="0" baseline="0" smtClean="0">
                          <a:ln>
                            <a:noFill/>
                          </a:ln>
                          <a:solidFill>
                            <a:schemeClr val="tx1"/>
                          </a:solidFill>
                          <a:effectLst/>
                          <a:latin typeface="Tahoma" pitchFamily="34" charset="0"/>
                        </a:rPr>
                        <a:t>rollback</a:t>
                      </a:r>
                    </a:p>
                  </a:txBody>
                  <a:tcPr anchor="ctr" horzOverflow="overflow">
                    <a:lnL w="12700" cap="flat" cmpd="sng" algn="ctr">
                      <a:solidFill>
                        <a:schemeClr val="tx1"/>
                      </a:solidFill>
                      <a:prstDash val="solid"/>
                      <a:round/>
                      <a:headEnd type="none" w="med" len="med"/>
                      <a:tailEnd type="none" w="med" len="med"/>
                    </a:lnL>
                    <a:lnR cap="flat">
                      <a:noFill/>
                    </a:lnR>
                    <a:lnT>
                      <a:noFill/>
                    </a:lnT>
                    <a:lnB cap="flat">
                      <a:noFill/>
                    </a:lnB>
                    <a:lnTlToBr>
                      <a:noFill/>
                    </a:lnTlToBr>
                    <a:lnBlToTr>
                      <a:noFill/>
                    </a:lnBlToTr>
                    <a:solidFill>
                      <a:srgbClr val="99FF99">
                        <a:alpha val="50000"/>
                      </a:srgbClr>
                    </a:solidFill>
                  </a:tcPr>
                </a:tc>
              </a:tr>
            </a:tbl>
          </a:graphicData>
        </a:graphic>
      </p:graphicFrame>
    </p:spTree>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nchor="ctr" anchorCtr="1"/>
          <a:lstStyle/>
          <a:p>
            <a:r>
              <a:rPr lang="de-DE" smtClean="0"/>
              <a:t>Transaktionsverwaltung in SQL92</a:t>
            </a:r>
          </a:p>
        </p:txBody>
      </p:sp>
      <p:sp>
        <p:nvSpPr>
          <p:cNvPr id="61443" name="Rectangle 3"/>
          <p:cNvSpPr>
            <a:spLocks noGrp="1" noChangeArrowheads="1"/>
          </p:cNvSpPr>
          <p:nvPr>
            <p:ph type="body" idx="1"/>
          </p:nvPr>
        </p:nvSpPr>
        <p:spPr>
          <a:xfrm>
            <a:off x="0" y="1219200"/>
            <a:ext cx="9144000" cy="2238375"/>
          </a:xfrm>
        </p:spPr>
        <p:txBody>
          <a:bodyPr/>
          <a:lstStyle/>
          <a:p>
            <a:pPr>
              <a:lnSpc>
                <a:spcPct val="150000"/>
              </a:lnSpc>
            </a:pPr>
            <a:r>
              <a:rPr lang="de-DE" b="1" smtClean="0">
                <a:solidFill>
                  <a:srgbClr val="CC0099"/>
                </a:solidFill>
              </a:rPr>
              <a:t>read committed</a:t>
            </a:r>
            <a:r>
              <a:rPr lang="de-DE" b="1" smtClean="0"/>
              <a:t>: </a:t>
            </a:r>
            <a:r>
              <a:rPr lang="de-DE" smtClean="0"/>
              <a:t>Diese Transaktionen lesen nur festgeschriebene Werte. Allerdings können sie unterschiedliche Zustände der Datenbasis-Objekte zu sehen bekommen:</a:t>
            </a:r>
          </a:p>
        </p:txBody>
      </p:sp>
      <p:graphicFrame>
        <p:nvGraphicFramePr>
          <p:cNvPr id="123950" name="Group 46"/>
          <p:cNvGraphicFramePr>
            <a:graphicFrameLocks noGrp="1"/>
          </p:cNvGraphicFramePr>
          <p:nvPr/>
        </p:nvGraphicFramePr>
        <p:xfrm>
          <a:off x="3200400" y="3429000"/>
          <a:ext cx="2743200" cy="2926080"/>
        </p:xfrm>
        <a:graphic>
          <a:graphicData uri="http://schemas.openxmlformats.org/drawingml/2006/table">
            <a:tbl>
              <a:tblPr/>
              <a:tblGrid>
                <a:gridCol w="1371600"/>
                <a:gridCol w="1371600"/>
              </a:tblGrid>
              <a:tr h="358775">
                <a:tc>
                  <a:txBody>
                    <a:bodyPr/>
                    <a:lstStyle/>
                    <a:p>
                      <a:pPr marL="0" marR="0" lvl="0" indent="0" algn="ctr" defTabSz="914400" rtl="0" eaLnBrk="0" fontAlgn="base" latinLnBrk="0" hangingPunct="0">
                        <a:lnSpc>
                          <a:spcPct val="90000"/>
                        </a:lnSpc>
                        <a:spcBef>
                          <a:spcPct val="0"/>
                        </a:spcBef>
                        <a:spcAft>
                          <a:spcPct val="0"/>
                        </a:spcAft>
                        <a:buClr>
                          <a:schemeClr val="accent2"/>
                        </a:buClr>
                        <a:buSzTx/>
                        <a:buFont typeface="Webdings" pitchFamily="18" charset="2"/>
                        <a:buNone/>
                        <a:tabLst/>
                      </a:pPr>
                      <a:r>
                        <a:rPr kumimoji="1" lang="de-DE" sz="2000" b="0" i="1" u="none" strike="noStrike" cap="none" normalizeH="0" baseline="0" smtClean="0">
                          <a:ln>
                            <a:noFill/>
                          </a:ln>
                          <a:solidFill>
                            <a:schemeClr val="tx1"/>
                          </a:solidFill>
                          <a:effectLst/>
                          <a:latin typeface="Tahoma" pitchFamily="34" charset="0"/>
                        </a:rPr>
                        <a:t>T</a:t>
                      </a:r>
                      <a:r>
                        <a:rPr kumimoji="1" lang="de-DE" sz="2000" b="0" i="1" u="none" strike="noStrike" cap="none" normalizeH="0" baseline="-25000" smtClean="0">
                          <a:ln>
                            <a:noFill/>
                          </a:ln>
                          <a:solidFill>
                            <a:schemeClr val="tx1"/>
                          </a:solidFill>
                          <a:effectLst/>
                          <a:latin typeface="Tahoma" pitchFamily="34" charset="0"/>
                        </a:rPr>
                        <a:t>1</a:t>
                      </a:r>
                      <a:endParaRPr kumimoji="1" lang="de-DE" sz="2000" b="0" i="1" u="none" strike="noStrike" cap="none" normalizeH="0" baseline="0" smtClean="0">
                        <a:ln>
                          <a:noFill/>
                        </a:ln>
                        <a:solidFill>
                          <a:schemeClr val="tx1"/>
                        </a:solidFill>
                        <a:effectLst/>
                        <a:latin typeface="Tahoma" pitchFamily="34" charset="0"/>
                      </a:endParaRPr>
                    </a:p>
                  </a:txBody>
                  <a:tcPr anchor="ctr" horzOverflow="overflow">
                    <a:lnL cap="flat">
                      <a:noFill/>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alpha val="50000"/>
                      </a:srgbClr>
                    </a:solidFill>
                  </a:tcPr>
                </a:tc>
                <a:tc>
                  <a:txBody>
                    <a:bodyPr/>
                    <a:lstStyle/>
                    <a:p>
                      <a:pPr marL="0" marR="0" lvl="0" indent="0" algn="ctr" defTabSz="914400" rtl="0" eaLnBrk="0" fontAlgn="base" latinLnBrk="0" hangingPunct="0">
                        <a:lnSpc>
                          <a:spcPct val="90000"/>
                        </a:lnSpc>
                        <a:spcBef>
                          <a:spcPct val="0"/>
                        </a:spcBef>
                        <a:spcAft>
                          <a:spcPct val="0"/>
                        </a:spcAft>
                        <a:buClr>
                          <a:schemeClr val="accent2"/>
                        </a:buClr>
                        <a:buSzTx/>
                        <a:buFont typeface="Webdings" pitchFamily="18" charset="2"/>
                        <a:buNone/>
                        <a:tabLst/>
                      </a:pPr>
                      <a:r>
                        <a:rPr kumimoji="1" lang="de-DE" sz="2000" b="0" i="1" u="none" strike="noStrike" cap="none" normalizeH="0" baseline="0" smtClean="0">
                          <a:ln>
                            <a:noFill/>
                          </a:ln>
                          <a:solidFill>
                            <a:schemeClr val="tx1"/>
                          </a:solidFill>
                          <a:effectLst/>
                          <a:latin typeface="Tahoma" pitchFamily="34" charset="0"/>
                        </a:rPr>
                        <a:t>T</a:t>
                      </a:r>
                      <a:r>
                        <a:rPr kumimoji="1" lang="de-DE" sz="2000" b="0" i="1" u="none" strike="noStrike" cap="none" normalizeH="0" baseline="-25000" smtClean="0">
                          <a:ln>
                            <a:noFill/>
                          </a:ln>
                          <a:solidFill>
                            <a:schemeClr val="tx1"/>
                          </a:solidFill>
                          <a:effectLst/>
                          <a:latin typeface="Tahoma" pitchFamily="34" charset="0"/>
                        </a:rPr>
                        <a:t>2</a:t>
                      </a:r>
                      <a:endParaRPr kumimoji="1" lang="de-DE" sz="2000" b="0" i="1"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alpha val="50000"/>
                      </a:srgbClr>
                    </a:solidFill>
                  </a:tcPr>
                </a:tc>
              </a:tr>
              <a:tr h="207963">
                <a:tc>
                  <a:txBody>
                    <a:bodyPr/>
                    <a:lstStyle/>
                    <a:p>
                      <a:pPr marL="0" marR="0" lvl="0" indent="0" algn="ctr" defTabSz="914400" rtl="0" eaLnBrk="0" fontAlgn="base" latinLnBrk="0" hangingPunct="0">
                        <a:lnSpc>
                          <a:spcPct val="90000"/>
                        </a:lnSpc>
                        <a:spcBef>
                          <a:spcPct val="0"/>
                        </a:spcBef>
                        <a:spcAft>
                          <a:spcPct val="0"/>
                        </a:spcAft>
                        <a:buClr>
                          <a:schemeClr val="accent2"/>
                        </a:buClr>
                        <a:buSzTx/>
                        <a:buFont typeface="Webdings" pitchFamily="18" charset="2"/>
                        <a:buNone/>
                        <a:tabLst/>
                      </a:pPr>
                      <a:r>
                        <a:rPr kumimoji="1" lang="de-DE" sz="2000" b="0" i="0" u="none" strike="noStrike" cap="none" normalizeH="0" baseline="0" smtClean="0">
                          <a:ln>
                            <a:noFill/>
                          </a:ln>
                          <a:solidFill>
                            <a:schemeClr val="tx1"/>
                          </a:solidFill>
                          <a:effectLst/>
                          <a:latin typeface="Tahoma" pitchFamily="34" charset="0"/>
                        </a:rPr>
                        <a:t>read(A)</a:t>
                      </a:r>
                    </a:p>
                  </a:txBody>
                  <a:tcPr anchor="ct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99FF99">
                        <a:alpha val="50000"/>
                      </a:srgbClr>
                    </a:solidFill>
                  </a:tcPr>
                </a:tc>
                <a:tc>
                  <a:txBody>
                    <a:bodyPr/>
                    <a:lstStyle/>
                    <a:p>
                      <a:pPr marL="0" marR="0" lvl="0" indent="0" algn="ctr" defTabSz="914400" rtl="0" eaLnBrk="0" fontAlgn="base" latinLnBrk="0" hangingPunct="0">
                        <a:lnSpc>
                          <a:spcPct val="90000"/>
                        </a:lnSpc>
                        <a:spcBef>
                          <a:spcPct val="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a:noFill/>
                    </a:lnB>
                    <a:lnTlToBr>
                      <a:noFill/>
                    </a:lnTlToBr>
                    <a:lnBlToTr>
                      <a:noFill/>
                    </a:lnBlToTr>
                    <a:solidFill>
                      <a:srgbClr val="99FF99">
                        <a:alpha val="50000"/>
                      </a:srgbClr>
                    </a:solidFill>
                  </a:tcPr>
                </a:tc>
              </a:tr>
              <a:tr h="206375">
                <a:tc>
                  <a:txBody>
                    <a:bodyPr/>
                    <a:lstStyle/>
                    <a:p>
                      <a:pPr marL="0" marR="0" lvl="0" indent="0" algn="ctr" defTabSz="914400" rtl="0" eaLnBrk="0" fontAlgn="base" latinLnBrk="0" hangingPunct="0">
                        <a:lnSpc>
                          <a:spcPct val="90000"/>
                        </a:lnSpc>
                        <a:spcBef>
                          <a:spcPct val="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99FF99">
                        <a:alpha val="50000"/>
                      </a:srgbClr>
                    </a:solidFill>
                  </a:tcPr>
                </a:tc>
                <a:tc>
                  <a:txBody>
                    <a:bodyPr/>
                    <a:lstStyle/>
                    <a:p>
                      <a:pPr marL="0" marR="0" lvl="0" indent="0" algn="ctr" defTabSz="914400" rtl="0" eaLnBrk="0" fontAlgn="base" latinLnBrk="0" hangingPunct="0">
                        <a:lnSpc>
                          <a:spcPct val="90000"/>
                        </a:lnSpc>
                        <a:spcBef>
                          <a:spcPct val="0"/>
                        </a:spcBef>
                        <a:spcAft>
                          <a:spcPct val="0"/>
                        </a:spcAft>
                        <a:buClr>
                          <a:schemeClr val="accent2"/>
                        </a:buClr>
                        <a:buSzTx/>
                        <a:buFont typeface="Webdings" pitchFamily="18" charset="2"/>
                        <a:buNone/>
                        <a:tabLst/>
                      </a:pPr>
                      <a:r>
                        <a:rPr kumimoji="1" lang="de-DE" sz="2000" b="0" i="0" u="none" strike="noStrike" cap="none" normalizeH="0" baseline="0" smtClean="0">
                          <a:ln>
                            <a:noFill/>
                          </a:ln>
                          <a:solidFill>
                            <a:schemeClr val="tx1"/>
                          </a:solidFill>
                          <a:effectLst/>
                          <a:latin typeface="Tahoma" pitchFamily="34" charset="0"/>
                        </a:rPr>
                        <a:t>write(A)</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solidFill>
                      <a:srgbClr val="99FF99">
                        <a:alpha val="50000"/>
                      </a:srgbClr>
                    </a:solidFill>
                  </a:tcPr>
                </a:tc>
              </a:tr>
              <a:tr h="206375">
                <a:tc>
                  <a:txBody>
                    <a:bodyPr/>
                    <a:lstStyle/>
                    <a:p>
                      <a:pPr marL="0" marR="0" lvl="0" indent="0" algn="ctr" defTabSz="914400" rtl="0" eaLnBrk="0" fontAlgn="base" latinLnBrk="0" hangingPunct="0">
                        <a:lnSpc>
                          <a:spcPct val="90000"/>
                        </a:lnSpc>
                        <a:spcBef>
                          <a:spcPct val="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99FF99">
                        <a:alpha val="50000"/>
                      </a:srgbClr>
                    </a:solidFill>
                  </a:tcPr>
                </a:tc>
                <a:tc>
                  <a:txBody>
                    <a:bodyPr/>
                    <a:lstStyle/>
                    <a:p>
                      <a:pPr marL="0" marR="0" lvl="0" indent="0" algn="ctr" defTabSz="914400" rtl="0" eaLnBrk="0" fontAlgn="base" latinLnBrk="0" hangingPunct="0">
                        <a:lnSpc>
                          <a:spcPct val="90000"/>
                        </a:lnSpc>
                        <a:spcBef>
                          <a:spcPct val="0"/>
                        </a:spcBef>
                        <a:spcAft>
                          <a:spcPct val="0"/>
                        </a:spcAft>
                        <a:buClr>
                          <a:schemeClr val="accent2"/>
                        </a:buClr>
                        <a:buSzTx/>
                        <a:buFont typeface="Webdings" pitchFamily="18" charset="2"/>
                        <a:buNone/>
                        <a:tabLst/>
                      </a:pPr>
                      <a:r>
                        <a:rPr kumimoji="1" lang="de-DE" sz="2000" b="0" i="0" u="none" strike="noStrike" cap="none" normalizeH="0" baseline="0" smtClean="0">
                          <a:ln>
                            <a:noFill/>
                          </a:ln>
                          <a:solidFill>
                            <a:schemeClr val="tx1"/>
                          </a:solidFill>
                          <a:effectLst/>
                          <a:latin typeface="Tahoma" pitchFamily="34" charset="0"/>
                        </a:rPr>
                        <a:t>write(B)</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solidFill>
                      <a:srgbClr val="99FF99">
                        <a:alpha val="50000"/>
                      </a:srgbClr>
                    </a:solidFill>
                  </a:tcPr>
                </a:tc>
              </a:tr>
              <a:tr h="206375">
                <a:tc>
                  <a:txBody>
                    <a:bodyPr/>
                    <a:lstStyle/>
                    <a:p>
                      <a:pPr marL="0" marR="0" lvl="0" indent="0" algn="ctr" defTabSz="914400" rtl="0" eaLnBrk="0" fontAlgn="base" latinLnBrk="0" hangingPunct="0">
                        <a:lnSpc>
                          <a:spcPct val="90000"/>
                        </a:lnSpc>
                        <a:spcBef>
                          <a:spcPct val="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99FF99">
                        <a:alpha val="50000"/>
                      </a:srgbClr>
                    </a:solidFill>
                  </a:tcPr>
                </a:tc>
                <a:tc>
                  <a:txBody>
                    <a:bodyPr/>
                    <a:lstStyle/>
                    <a:p>
                      <a:pPr marL="0" marR="0" lvl="0" indent="0" algn="ctr" defTabSz="914400" rtl="0" eaLnBrk="0" fontAlgn="base" latinLnBrk="0" hangingPunct="0">
                        <a:lnSpc>
                          <a:spcPct val="90000"/>
                        </a:lnSpc>
                        <a:spcBef>
                          <a:spcPct val="0"/>
                        </a:spcBef>
                        <a:spcAft>
                          <a:spcPct val="0"/>
                        </a:spcAft>
                        <a:buClr>
                          <a:schemeClr val="accent2"/>
                        </a:buClr>
                        <a:buSzTx/>
                        <a:buFont typeface="Webdings" pitchFamily="18" charset="2"/>
                        <a:buNone/>
                        <a:tabLst/>
                      </a:pPr>
                      <a:r>
                        <a:rPr kumimoji="1" lang="de-DE" sz="2000" b="1" i="0" u="none" strike="noStrike" cap="none" normalizeH="0" baseline="0" smtClean="0">
                          <a:ln>
                            <a:noFill/>
                          </a:ln>
                          <a:solidFill>
                            <a:schemeClr val="tx1"/>
                          </a:solidFill>
                          <a:effectLst/>
                          <a:latin typeface="Tahoma" pitchFamily="34" charset="0"/>
                        </a:rPr>
                        <a:t>commit</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solidFill>
                      <a:srgbClr val="99FF99">
                        <a:alpha val="50000"/>
                      </a:srgbClr>
                    </a:solidFill>
                  </a:tcPr>
                </a:tc>
              </a:tr>
              <a:tr h="207963">
                <a:tc>
                  <a:txBody>
                    <a:bodyPr/>
                    <a:lstStyle/>
                    <a:p>
                      <a:pPr marL="0" marR="0" lvl="0" indent="0" algn="ctr" defTabSz="914400" rtl="0" eaLnBrk="0" fontAlgn="base" latinLnBrk="0" hangingPunct="0">
                        <a:lnSpc>
                          <a:spcPct val="90000"/>
                        </a:lnSpc>
                        <a:spcBef>
                          <a:spcPct val="0"/>
                        </a:spcBef>
                        <a:spcAft>
                          <a:spcPct val="0"/>
                        </a:spcAft>
                        <a:buClr>
                          <a:schemeClr val="accent2"/>
                        </a:buClr>
                        <a:buSzTx/>
                        <a:buFont typeface="Webdings" pitchFamily="18" charset="2"/>
                        <a:buNone/>
                        <a:tabLst/>
                      </a:pPr>
                      <a:r>
                        <a:rPr kumimoji="1" lang="de-DE" sz="2000" b="0" i="0" u="none" strike="noStrike" cap="none" normalizeH="0" baseline="0" smtClean="0">
                          <a:ln>
                            <a:noFill/>
                          </a:ln>
                          <a:solidFill>
                            <a:schemeClr val="tx1"/>
                          </a:solidFill>
                          <a:effectLst/>
                          <a:latin typeface="Tahoma" pitchFamily="34" charset="0"/>
                        </a:rPr>
                        <a:t>read(B)</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99FF99">
                        <a:alpha val="50000"/>
                      </a:srgbClr>
                    </a:solidFill>
                  </a:tcPr>
                </a:tc>
                <a:tc>
                  <a:txBody>
                    <a:bodyPr/>
                    <a:lstStyle/>
                    <a:p>
                      <a:pPr marL="0" marR="0" lvl="0" indent="0" algn="ctr" defTabSz="914400" rtl="0" eaLnBrk="0" fontAlgn="base" latinLnBrk="0" hangingPunct="0">
                        <a:lnSpc>
                          <a:spcPct val="90000"/>
                        </a:lnSpc>
                        <a:spcBef>
                          <a:spcPct val="0"/>
                        </a:spcBef>
                        <a:spcAft>
                          <a:spcPct val="0"/>
                        </a:spcAft>
                        <a:buClr>
                          <a:schemeClr val="accent2"/>
                        </a:buClr>
                        <a:buSzTx/>
                        <a:buFont typeface="Webdings" pitchFamily="18" charset="2"/>
                        <a:buNone/>
                        <a:tabLst/>
                      </a:pPr>
                      <a:endParaRPr kumimoji="1" lang="de-DE" sz="20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solidFill>
                      <a:srgbClr val="99FF99">
                        <a:alpha val="50000"/>
                      </a:srgbClr>
                    </a:solidFill>
                  </a:tcPr>
                </a:tc>
              </a:tr>
              <a:tr h="365125">
                <a:tc>
                  <a:txBody>
                    <a:bodyPr/>
                    <a:lstStyle/>
                    <a:p>
                      <a:pPr marL="0" marR="0" lvl="0" indent="0" algn="ctr" defTabSz="914400" rtl="0" eaLnBrk="0" fontAlgn="base" latinLnBrk="0" hangingPunct="0">
                        <a:lnSpc>
                          <a:spcPct val="90000"/>
                        </a:lnSpc>
                        <a:spcBef>
                          <a:spcPct val="0"/>
                        </a:spcBef>
                        <a:spcAft>
                          <a:spcPct val="0"/>
                        </a:spcAft>
                        <a:buClr>
                          <a:schemeClr val="accent2"/>
                        </a:buClr>
                        <a:buSzTx/>
                        <a:buFont typeface="Webdings" pitchFamily="18" charset="2"/>
                        <a:buNone/>
                        <a:tabLst/>
                      </a:pPr>
                      <a:r>
                        <a:rPr kumimoji="1" lang="de-DE" sz="2000" b="0" i="0" u="none" strike="noStrike" cap="none" normalizeH="0" baseline="0" smtClean="0">
                          <a:ln>
                            <a:noFill/>
                          </a:ln>
                          <a:solidFill>
                            <a:schemeClr val="tx1"/>
                          </a:solidFill>
                          <a:effectLst/>
                          <a:latin typeface="Tahoma" pitchFamily="34" charset="0"/>
                        </a:rPr>
                        <a:t>read(A)</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99FF99">
                        <a:alpha val="50000"/>
                      </a:srgbClr>
                    </a:solidFill>
                  </a:tcPr>
                </a:tc>
                <a:tc>
                  <a:txBody>
                    <a:bodyPr/>
                    <a:lstStyle/>
                    <a:p>
                      <a:pPr marL="0" marR="0" lvl="0" indent="0" algn="ctr" defTabSz="914400" rtl="0" eaLnBrk="0" fontAlgn="base" latinLnBrk="0" hangingPunct="0">
                        <a:lnSpc>
                          <a:spcPct val="90000"/>
                        </a:lnSpc>
                        <a:spcBef>
                          <a:spcPct val="0"/>
                        </a:spcBef>
                        <a:spcAft>
                          <a:spcPct val="0"/>
                        </a:spcAft>
                        <a:buClr>
                          <a:schemeClr val="accent2"/>
                        </a:buClr>
                        <a:buSzTx/>
                        <a:buFont typeface="Webdings" pitchFamily="18" charset="2"/>
                        <a:buNone/>
                        <a:tabLst/>
                      </a:pPr>
                      <a:endParaRPr kumimoji="1" lang="de-DE" sz="2000" b="1"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solidFill>
                      <a:srgbClr val="99FF99">
                        <a:alpha val="50000"/>
                      </a:srgbClr>
                    </a:solidFill>
                  </a:tcPr>
                </a:tc>
              </a:tr>
              <a:tr h="206375">
                <a:tc>
                  <a:txBody>
                    <a:bodyPr/>
                    <a:lstStyle/>
                    <a:p>
                      <a:pPr marL="0" marR="0" lvl="0" indent="0" algn="ctr" defTabSz="914400" rtl="0" eaLnBrk="0" fontAlgn="base" latinLnBrk="0" hangingPunct="0">
                        <a:lnSpc>
                          <a:spcPct val="90000"/>
                        </a:lnSpc>
                        <a:spcBef>
                          <a:spcPct val="0"/>
                        </a:spcBef>
                        <a:spcAft>
                          <a:spcPct val="0"/>
                        </a:spcAft>
                        <a:buClr>
                          <a:schemeClr val="accent2"/>
                        </a:buClr>
                        <a:buSzTx/>
                        <a:buFont typeface="Webdings" pitchFamily="18" charset="2"/>
                        <a:buNone/>
                        <a:tabLst/>
                      </a:pPr>
                      <a:r>
                        <a:rPr kumimoji="1" lang="de-DE" sz="2000" b="0" i="0" u="none" strike="noStrike" cap="none" normalizeH="0" baseline="0" smtClean="0">
                          <a:ln>
                            <a:noFill/>
                          </a:ln>
                          <a:solidFill>
                            <a:schemeClr val="tx1"/>
                          </a:solidFill>
                          <a:effectLst/>
                          <a:latin typeface="Tahoma" pitchFamily="34" charset="0"/>
                        </a:rPr>
                        <a:t>. . .</a:t>
                      </a:r>
                    </a:p>
                  </a:txBody>
                  <a:tcPr anchor="ctr" horzOverflow="overflow">
                    <a:lnL cap="flat">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solidFill>
                      <a:srgbClr val="99FF99">
                        <a:alpha val="50000"/>
                      </a:srgbClr>
                    </a:solidFill>
                  </a:tcPr>
                </a:tc>
                <a:tc>
                  <a:txBody>
                    <a:bodyPr/>
                    <a:lstStyle/>
                    <a:p>
                      <a:pPr marL="0" marR="0" lvl="0" indent="0" algn="ctr" defTabSz="914400" rtl="0" eaLnBrk="0" fontAlgn="base" latinLnBrk="0" hangingPunct="0">
                        <a:lnSpc>
                          <a:spcPct val="90000"/>
                        </a:lnSpc>
                        <a:spcBef>
                          <a:spcPct val="0"/>
                        </a:spcBef>
                        <a:spcAft>
                          <a:spcPct val="0"/>
                        </a:spcAft>
                        <a:buClr>
                          <a:schemeClr val="accent2"/>
                        </a:buClr>
                        <a:buSzTx/>
                        <a:buFont typeface="Webdings" pitchFamily="18" charset="2"/>
                        <a:buNone/>
                        <a:tabLst/>
                      </a:pPr>
                      <a:endParaRPr kumimoji="1" lang="de-DE" sz="2000" b="1"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cap="flat">
                      <a:noFill/>
                    </a:lnB>
                    <a:lnTlToBr>
                      <a:noFill/>
                    </a:lnTlToBr>
                    <a:lnBlToTr>
                      <a:noFill/>
                    </a:lnBlToTr>
                    <a:solidFill>
                      <a:srgbClr val="99FF99">
                        <a:alpha val="50000"/>
                      </a:srgbClr>
                    </a:solidFill>
                  </a:tcPr>
                </a:tc>
              </a:tr>
            </a:tbl>
          </a:graphicData>
        </a:graphic>
      </p:graphicFrame>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0" y="0"/>
            <a:ext cx="9144000" cy="1066800"/>
          </a:xfrm>
        </p:spPr>
        <p:txBody>
          <a:bodyPr/>
          <a:lstStyle/>
          <a:p>
            <a:pPr algn="ctr"/>
            <a:r>
              <a:rPr lang="de-DE" sz="3200" smtClean="0"/>
              <a:t>Serielle Ausführung von </a:t>
            </a:r>
            <a:r>
              <a:rPr lang="de-DE" sz="3200" i="1" smtClean="0"/>
              <a:t>T</a:t>
            </a:r>
            <a:r>
              <a:rPr lang="de-DE" sz="3200" i="1" baseline="-25000" smtClean="0"/>
              <a:t>1</a:t>
            </a:r>
            <a:r>
              <a:rPr lang="de-DE" sz="3200" i="1" baseline="30000" smtClean="0"/>
              <a:t> </a:t>
            </a:r>
            <a:r>
              <a:rPr lang="de-DE" sz="3200" smtClean="0"/>
              <a:t>vor</a:t>
            </a:r>
            <a:r>
              <a:rPr lang="de-DE" sz="3200" i="1" smtClean="0"/>
              <a:t> T</a:t>
            </a:r>
            <a:r>
              <a:rPr lang="de-DE" sz="3200" i="1" baseline="-25000" smtClean="0"/>
              <a:t>2</a:t>
            </a:r>
            <a:r>
              <a:rPr lang="de-DE" sz="3200" smtClean="0"/>
              <a:t>,</a:t>
            </a:r>
            <a:r>
              <a:rPr lang="de-DE" sz="3200" i="1" smtClean="0"/>
              <a:t/>
            </a:r>
            <a:br>
              <a:rPr lang="de-DE" sz="3200" i="1" smtClean="0"/>
            </a:br>
            <a:r>
              <a:rPr lang="de-DE" sz="3200" smtClean="0"/>
              <a:t>also</a:t>
            </a:r>
            <a:r>
              <a:rPr lang="de-DE" sz="3200" i="1" smtClean="0"/>
              <a:t> T</a:t>
            </a:r>
            <a:r>
              <a:rPr lang="de-DE" sz="3200" i="1" baseline="-25000" smtClean="0"/>
              <a:t>1</a:t>
            </a:r>
            <a:r>
              <a:rPr lang="de-DE" sz="3200" i="1" smtClean="0"/>
              <a:t> | T</a:t>
            </a:r>
            <a:r>
              <a:rPr lang="de-DE" sz="3200" i="1" baseline="-25000" smtClean="0"/>
              <a:t>2</a:t>
            </a:r>
            <a:endParaRPr lang="de-DE" sz="3200" smtClean="0"/>
          </a:p>
        </p:txBody>
      </p:sp>
      <p:graphicFrame>
        <p:nvGraphicFramePr>
          <p:cNvPr id="71761" name="Group 81"/>
          <p:cNvGraphicFramePr>
            <a:graphicFrameLocks noGrp="1"/>
          </p:cNvGraphicFramePr>
          <p:nvPr/>
        </p:nvGraphicFramePr>
        <p:xfrm>
          <a:off x="1905000" y="1219200"/>
          <a:ext cx="5334000" cy="5468112"/>
        </p:xfrm>
        <a:graphic>
          <a:graphicData uri="http://schemas.openxmlformats.org/drawingml/2006/table">
            <a:tbl>
              <a:tblPr/>
              <a:tblGrid>
                <a:gridCol w="1066800"/>
                <a:gridCol w="2066925"/>
                <a:gridCol w="2200275"/>
              </a:tblGrid>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Schritt</a:t>
                      </a:r>
                    </a:p>
                  </a:txBody>
                  <a:tcPr anchor="ctr" horzOverflow="overflow">
                    <a:lnL cap="flat">
                      <a:noFill/>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T</a:t>
                      </a:r>
                      <a:r>
                        <a:rPr kumimoji="1" lang="de-DE" sz="2400" b="0" i="0" u="none" strike="noStrike" cap="none" normalizeH="0" baseline="-25000" smtClean="0">
                          <a:ln>
                            <a:noFill/>
                          </a:ln>
                          <a:solidFill>
                            <a:schemeClr val="tx1"/>
                          </a:solidFill>
                          <a:effectLst/>
                          <a:latin typeface="Tahoma" pitchFamily="34" charset="0"/>
                        </a:rPr>
                        <a:t>1</a:t>
                      </a:r>
                      <a:endParaRPr kumimoji="1" lang="de-DE" sz="24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T</a:t>
                      </a:r>
                      <a:r>
                        <a:rPr kumimoji="1" lang="de-DE" sz="2400" b="0" i="0" u="none" strike="noStrike" cap="none" normalizeH="0" baseline="-25000" smtClean="0">
                          <a:ln>
                            <a:noFill/>
                          </a:ln>
                          <a:solidFill>
                            <a:schemeClr val="tx1"/>
                          </a:solidFill>
                          <a:effectLst/>
                          <a:latin typeface="Tahoma" pitchFamily="34" charset="0"/>
                        </a:rPr>
                        <a:t>2</a:t>
                      </a:r>
                      <a:endParaRPr kumimoji="1" lang="de-DE" sz="24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1.</a:t>
                      </a:r>
                    </a:p>
                  </a:txBody>
                  <a:tcPr anchor="ct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1" i="0" u="none" strike="noStrike" cap="none" normalizeH="0" baseline="0" smtClean="0">
                          <a:ln>
                            <a:noFill/>
                          </a:ln>
                          <a:solidFill>
                            <a:schemeClr val="tx1"/>
                          </a:solidFill>
                          <a:effectLst/>
                          <a:latin typeface="Tahoma" pitchFamily="34" charset="0"/>
                        </a:rPr>
                        <a:t>BOT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4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2.</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read(</a:t>
                      </a:r>
                      <a:r>
                        <a:rPr kumimoji="1" lang="de-DE" sz="2400" b="0" i="1" u="none" strike="noStrike" cap="none" normalizeH="0" baseline="0" smtClean="0">
                          <a:ln>
                            <a:noFill/>
                          </a:ln>
                          <a:solidFill>
                            <a:schemeClr val="tx1"/>
                          </a:solidFill>
                          <a:effectLst/>
                          <a:latin typeface="Tahoma" pitchFamily="34" charset="0"/>
                        </a:rPr>
                        <a:t>A</a:t>
                      </a:r>
                      <a:r>
                        <a:rPr kumimoji="1" lang="de-DE" sz="24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4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3.</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write(</a:t>
                      </a:r>
                      <a:r>
                        <a:rPr kumimoji="1" lang="de-DE" sz="2400" b="0" i="1" u="none" strike="noStrike" cap="none" normalizeH="0" baseline="0" smtClean="0">
                          <a:ln>
                            <a:noFill/>
                          </a:ln>
                          <a:solidFill>
                            <a:schemeClr val="tx1"/>
                          </a:solidFill>
                          <a:effectLst/>
                          <a:latin typeface="Tahoma" pitchFamily="34" charset="0"/>
                        </a:rPr>
                        <a:t>A</a:t>
                      </a:r>
                      <a:r>
                        <a:rPr kumimoji="1" lang="de-DE" sz="24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400" b="1"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4.</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read(</a:t>
                      </a:r>
                      <a:r>
                        <a:rPr kumimoji="1" lang="de-DE" sz="2400" b="0" i="1" u="none" strike="noStrike" cap="none" normalizeH="0" baseline="0" smtClean="0">
                          <a:ln>
                            <a:noFill/>
                          </a:ln>
                          <a:solidFill>
                            <a:schemeClr val="tx1"/>
                          </a:solidFill>
                          <a:effectLst/>
                          <a:latin typeface="Tahoma" pitchFamily="34" charset="0"/>
                        </a:rPr>
                        <a:t>B</a:t>
                      </a:r>
                      <a:r>
                        <a:rPr kumimoji="1" lang="de-DE" sz="24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4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5.</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en-GB" sz="2400" b="0" i="0" u="none" strike="noStrike" cap="none" normalizeH="0" baseline="0" smtClean="0">
                          <a:ln>
                            <a:noFill/>
                          </a:ln>
                          <a:solidFill>
                            <a:schemeClr val="tx1"/>
                          </a:solidFill>
                          <a:effectLst/>
                          <a:latin typeface="Tahoma" pitchFamily="34" charset="0"/>
                        </a:rPr>
                        <a:t>write</a:t>
                      </a:r>
                      <a:r>
                        <a:rPr kumimoji="1" lang="de-DE" sz="2400" b="0" i="0" u="none" strike="noStrike" cap="none" normalizeH="0" baseline="0" smtClean="0">
                          <a:ln>
                            <a:noFill/>
                          </a:ln>
                          <a:solidFill>
                            <a:schemeClr val="tx1"/>
                          </a:solidFill>
                          <a:effectLst/>
                          <a:latin typeface="Tahoma" pitchFamily="34" charset="0"/>
                        </a:rPr>
                        <a:t>(</a:t>
                      </a:r>
                      <a:r>
                        <a:rPr kumimoji="1" lang="de-DE" sz="2400" b="0" i="1" u="none" strike="noStrike" cap="none" normalizeH="0" baseline="0" smtClean="0">
                          <a:ln>
                            <a:noFill/>
                          </a:ln>
                          <a:solidFill>
                            <a:schemeClr val="tx1"/>
                          </a:solidFill>
                          <a:effectLst/>
                          <a:latin typeface="Tahoma" pitchFamily="34" charset="0"/>
                        </a:rPr>
                        <a:t>B</a:t>
                      </a:r>
                      <a:r>
                        <a:rPr kumimoji="1" lang="de-DE" sz="24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4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3337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6.</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1" i="0" u="none" strike="noStrike" cap="none" normalizeH="0" baseline="0" smtClean="0">
                          <a:ln>
                            <a:noFill/>
                          </a:ln>
                          <a:solidFill>
                            <a:schemeClr val="tx1"/>
                          </a:solidFill>
                          <a:effectLst/>
                          <a:latin typeface="Tahoma" pitchFamily="34" charset="0"/>
                        </a:rPr>
                        <a:t>commit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400" b="1"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7.</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4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1" i="0" u="none" strike="noStrike" cap="none" normalizeH="0" baseline="0" smtClean="0">
                          <a:ln>
                            <a:noFill/>
                          </a:ln>
                          <a:solidFill>
                            <a:schemeClr val="tx1"/>
                          </a:solidFill>
                          <a:effectLst/>
                          <a:latin typeface="Tahoma" pitchFamily="34" charset="0"/>
                        </a:rPr>
                        <a:t>BOT</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8.</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4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read(</a:t>
                      </a:r>
                      <a:r>
                        <a:rPr kumimoji="1" lang="de-DE" sz="2400" b="0" i="1" u="none" strike="noStrike" cap="none" normalizeH="0" baseline="0" smtClean="0">
                          <a:ln>
                            <a:noFill/>
                          </a:ln>
                          <a:solidFill>
                            <a:schemeClr val="tx1"/>
                          </a:solidFill>
                          <a:effectLst/>
                          <a:latin typeface="Tahoma" pitchFamily="34" charset="0"/>
                        </a:rPr>
                        <a:t>C</a:t>
                      </a:r>
                      <a:r>
                        <a:rPr kumimoji="1" lang="de-DE" sz="2400" b="0" i="0" u="none" strike="noStrike" cap="none" normalizeH="0" baseline="0" smtClean="0">
                          <a:ln>
                            <a:noFill/>
                          </a:ln>
                          <a:solidFill>
                            <a:schemeClr val="tx1"/>
                          </a:solidFill>
                          <a:effectLst/>
                          <a:latin typeface="Tahoma" pitchFamily="34" charset="0"/>
                        </a:rPr>
                        <a:t>) </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9.</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400" b="1"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en-GB" sz="2400" b="0" i="0" u="none" strike="noStrike" cap="none" normalizeH="0" baseline="0" smtClean="0">
                          <a:ln>
                            <a:noFill/>
                          </a:ln>
                          <a:solidFill>
                            <a:schemeClr val="tx1"/>
                          </a:solidFill>
                          <a:effectLst/>
                          <a:latin typeface="Tahoma" pitchFamily="34" charset="0"/>
                        </a:rPr>
                        <a:t>write</a:t>
                      </a:r>
                      <a:r>
                        <a:rPr kumimoji="1" lang="de-DE" sz="2400" b="0" i="0" u="none" strike="noStrike" cap="none" normalizeH="0" baseline="0" smtClean="0">
                          <a:ln>
                            <a:noFill/>
                          </a:ln>
                          <a:solidFill>
                            <a:schemeClr val="tx1"/>
                          </a:solidFill>
                          <a:effectLst/>
                          <a:latin typeface="Tahoma" pitchFamily="34" charset="0"/>
                        </a:rPr>
                        <a:t>(</a:t>
                      </a:r>
                      <a:r>
                        <a:rPr kumimoji="1" lang="de-DE" sz="2400" b="0" i="1" u="none" strike="noStrike" cap="none" normalizeH="0" baseline="0" smtClean="0">
                          <a:ln>
                            <a:noFill/>
                          </a:ln>
                          <a:solidFill>
                            <a:schemeClr val="tx1"/>
                          </a:solidFill>
                          <a:effectLst/>
                          <a:latin typeface="Tahoma" pitchFamily="34" charset="0"/>
                        </a:rPr>
                        <a:t>C</a:t>
                      </a:r>
                      <a:r>
                        <a:rPr kumimoji="1" lang="de-DE" sz="24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10.</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4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read(</a:t>
                      </a:r>
                      <a:r>
                        <a:rPr kumimoji="1" lang="de-DE" sz="2400" b="0" i="1" u="none" strike="noStrike" cap="none" normalizeH="0" baseline="0" smtClean="0">
                          <a:ln>
                            <a:noFill/>
                          </a:ln>
                          <a:solidFill>
                            <a:schemeClr val="tx1"/>
                          </a:solidFill>
                          <a:effectLst/>
                          <a:latin typeface="Tahoma" pitchFamily="34" charset="0"/>
                        </a:rPr>
                        <a:t>A</a:t>
                      </a:r>
                      <a:r>
                        <a:rPr kumimoji="1" lang="de-DE" sz="24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11.</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4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write(</a:t>
                      </a:r>
                      <a:r>
                        <a:rPr kumimoji="1" lang="de-DE" sz="2400" b="0" i="1" u="none" strike="noStrike" cap="none" normalizeH="0" baseline="0" smtClean="0">
                          <a:ln>
                            <a:noFill/>
                          </a:ln>
                          <a:solidFill>
                            <a:schemeClr val="tx1"/>
                          </a:solidFill>
                          <a:effectLst/>
                          <a:latin typeface="Tahoma" pitchFamily="34" charset="0"/>
                        </a:rPr>
                        <a:t>A</a:t>
                      </a:r>
                      <a:r>
                        <a:rPr kumimoji="1" lang="de-DE" sz="24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12.</a:t>
                      </a:r>
                    </a:p>
                  </a:txBody>
                  <a:tcPr anchor="ctr" horzOverflow="overflow">
                    <a:lnL cap="flat">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4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1" i="0" u="none" strike="noStrike" cap="none" normalizeH="0" baseline="0" smtClean="0">
                          <a:ln>
                            <a:noFill/>
                          </a:ln>
                          <a:solidFill>
                            <a:schemeClr val="tx1"/>
                          </a:solidFill>
                          <a:effectLst/>
                          <a:latin typeface="Tahoma" pitchFamily="34" charset="0"/>
                        </a:rPr>
                        <a:t>commit</a:t>
                      </a:r>
                    </a:p>
                  </a:txBody>
                  <a:tcPr anchor="ctr" horzOverflow="overflow">
                    <a:lnL w="12700" cap="flat" cmpd="sng" algn="ctr">
                      <a:solidFill>
                        <a:schemeClr val="tx1"/>
                      </a:solidFill>
                      <a:prstDash val="solid"/>
                      <a:round/>
                      <a:headEnd type="none" w="med" len="med"/>
                      <a:tailEnd type="none" w="med" len="med"/>
                    </a:lnL>
                    <a:lnR cap="flat">
                      <a:noFill/>
                    </a:lnR>
                    <a:lnT>
                      <a:noFill/>
                    </a:lnT>
                    <a:lnB cap="flat">
                      <a:noFill/>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nchor="ctr" anchorCtr="1"/>
          <a:lstStyle/>
          <a:p>
            <a:r>
              <a:rPr lang="de-DE" smtClean="0"/>
              <a:t>Transaktionsverwaltung in SQL92</a:t>
            </a:r>
          </a:p>
        </p:txBody>
      </p:sp>
      <p:sp>
        <p:nvSpPr>
          <p:cNvPr id="62467" name="Rectangle 3"/>
          <p:cNvSpPr>
            <a:spLocks noGrp="1" noChangeArrowheads="1"/>
          </p:cNvSpPr>
          <p:nvPr>
            <p:ph type="body" idx="1"/>
          </p:nvPr>
        </p:nvSpPr>
        <p:spPr>
          <a:xfrm>
            <a:off x="0" y="1219200"/>
            <a:ext cx="9144000" cy="5257800"/>
          </a:xfrm>
        </p:spPr>
        <p:txBody>
          <a:bodyPr/>
          <a:lstStyle/>
          <a:p>
            <a:pPr>
              <a:lnSpc>
                <a:spcPct val="150000"/>
              </a:lnSpc>
            </a:pPr>
            <a:r>
              <a:rPr lang="de-DE" b="1" dirty="0" err="1" smtClean="0">
                <a:solidFill>
                  <a:srgbClr val="CC0099"/>
                </a:solidFill>
              </a:rPr>
              <a:t>repeatable</a:t>
            </a:r>
            <a:r>
              <a:rPr lang="de-DE" b="1" dirty="0" smtClean="0">
                <a:solidFill>
                  <a:srgbClr val="CC0099"/>
                </a:solidFill>
              </a:rPr>
              <a:t> </a:t>
            </a:r>
            <a:r>
              <a:rPr lang="de-DE" b="1" dirty="0" err="1" smtClean="0">
                <a:solidFill>
                  <a:srgbClr val="CC0099"/>
                </a:solidFill>
              </a:rPr>
              <a:t>read</a:t>
            </a:r>
            <a:r>
              <a:rPr lang="de-DE" b="1" dirty="0" smtClean="0"/>
              <a:t>: </a:t>
            </a:r>
            <a:r>
              <a:rPr lang="de-DE" dirty="0" smtClean="0"/>
              <a:t>Das oben aufgeführte Problem des </a:t>
            </a:r>
            <a:r>
              <a:rPr lang="de-DE" i="1" dirty="0" smtClean="0"/>
              <a:t>non </a:t>
            </a:r>
            <a:r>
              <a:rPr lang="de-DE" i="1" dirty="0" err="1" smtClean="0"/>
              <a:t>repeatable</a:t>
            </a:r>
            <a:r>
              <a:rPr lang="de-DE" i="1" dirty="0" smtClean="0"/>
              <a:t> </a:t>
            </a:r>
            <a:r>
              <a:rPr lang="de-DE" i="1" dirty="0" err="1" smtClean="0"/>
              <a:t>read</a:t>
            </a:r>
            <a:r>
              <a:rPr lang="de-DE" dirty="0" smtClean="0"/>
              <a:t> wird durch diese Konsistenzstufe ausgeschlossen. Allerdings kann es hierbei noch zum Phantomproblem kommen. Dies kann z.B. dann passieren, wenn eine parallele Änderungstransaktion dazu führt, dass </a:t>
            </a:r>
            <a:r>
              <a:rPr lang="de-DE" dirty="0" err="1" smtClean="0"/>
              <a:t>Tupel</a:t>
            </a:r>
            <a:r>
              <a:rPr lang="de-DE" dirty="0" smtClean="0"/>
              <a:t> ein Selektionsprädikat erfüllen, das sie zuvor nicht erfüllten.</a:t>
            </a:r>
          </a:p>
          <a:p>
            <a:pPr>
              <a:lnSpc>
                <a:spcPct val="150000"/>
              </a:lnSpc>
            </a:pPr>
            <a:r>
              <a:rPr lang="de-DE" b="1" dirty="0" err="1" smtClean="0">
                <a:solidFill>
                  <a:srgbClr val="CC0099"/>
                </a:solidFill>
              </a:rPr>
              <a:t>serializable</a:t>
            </a:r>
            <a:r>
              <a:rPr lang="de-DE" b="1" dirty="0" smtClean="0"/>
              <a:t>: </a:t>
            </a:r>
            <a:r>
              <a:rPr lang="de-DE" dirty="0" smtClean="0"/>
              <a:t>Diese Konsistenzstufe fordert die </a:t>
            </a:r>
            <a:r>
              <a:rPr lang="de-DE" dirty="0" err="1" smtClean="0"/>
              <a:t>Serialisierbarkeit</a:t>
            </a:r>
            <a:r>
              <a:rPr lang="de-DE" dirty="0" smtClean="0"/>
              <a:t>. Dies ist der Default.</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0"/>
            <a:ext cx="9144000" cy="1066800"/>
          </a:xfrm>
        </p:spPr>
        <p:txBody>
          <a:bodyPr anchor="ctr"/>
          <a:lstStyle/>
          <a:p>
            <a:pPr algn="ctr"/>
            <a:r>
              <a:rPr lang="de-DE" sz="3200" smtClean="0"/>
              <a:t>Nicht serialisierbare Historie</a:t>
            </a:r>
          </a:p>
        </p:txBody>
      </p:sp>
      <p:graphicFrame>
        <p:nvGraphicFramePr>
          <p:cNvPr id="72782" name="Group 78"/>
          <p:cNvGraphicFramePr>
            <a:graphicFrameLocks noGrp="1"/>
          </p:cNvGraphicFramePr>
          <p:nvPr/>
        </p:nvGraphicFramePr>
        <p:xfrm>
          <a:off x="1905000" y="1219200"/>
          <a:ext cx="5334000" cy="5468112"/>
        </p:xfrm>
        <a:graphic>
          <a:graphicData uri="http://schemas.openxmlformats.org/drawingml/2006/table">
            <a:tbl>
              <a:tblPr/>
              <a:tblGrid>
                <a:gridCol w="1066800"/>
                <a:gridCol w="2066925"/>
                <a:gridCol w="2200275"/>
              </a:tblGrid>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Schritt</a:t>
                      </a:r>
                    </a:p>
                  </a:txBody>
                  <a:tcPr anchor="ctr" horzOverflow="overflow">
                    <a:lnL cap="flat">
                      <a:noFill/>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T</a:t>
                      </a:r>
                      <a:r>
                        <a:rPr kumimoji="1" lang="de-DE" sz="2400" b="0" i="0" u="none" strike="noStrike" cap="none" normalizeH="0" baseline="-25000" smtClean="0">
                          <a:ln>
                            <a:noFill/>
                          </a:ln>
                          <a:solidFill>
                            <a:schemeClr val="tx1"/>
                          </a:solidFill>
                          <a:effectLst/>
                          <a:latin typeface="Tahoma" pitchFamily="34" charset="0"/>
                        </a:rPr>
                        <a:t>1</a:t>
                      </a:r>
                      <a:endParaRPr kumimoji="1" lang="de-DE" sz="24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T</a:t>
                      </a:r>
                      <a:r>
                        <a:rPr kumimoji="1" lang="de-DE" sz="2400" b="0" i="0" u="none" strike="noStrike" cap="none" normalizeH="0" baseline="-25000" smtClean="0">
                          <a:ln>
                            <a:noFill/>
                          </a:ln>
                          <a:solidFill>
                            <a:schemeClr val="tx1"/>
                          </a:solidFill>
                          <a:effectLst/>
                          <a:latin typeface="Tahoma" pitchFamily="34" charset="0"/>
                        </a:rPr>
                        <a:t>3</a:t>
                      </a:r>
                      <a:endParaRPr kumimoji="1" lang="de-DE" sz="24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1.</a:t>
                      </a:r>
                    </a:p>
                  </a:txBody>
                  <a:tcPr anchor="ct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1" i="0" u="none" strike="noStrike" cap="none" normalizeH="0" baseline="0" smtClean="0">
                          <a:ln>
                            <a:noFill/>
                          </a:ln>
                          <a:solidFill>
                            <a:schemeClr val="tx1"/>
                          </a:solidFill>
                          <a:effectLst/>
                          <a:latin typeface="Tahoma" pitchFamily="34" charset="0"/>
                        </a:rPr>
                        <a:t>BOT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4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2.</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read(</a:t>
                      </a:r>
                      <a:r>
                        <a:rPr kumimoji="1" lang="de-DE" sz="2400" b="0" i="1" u="none" strike="noStrike" cap="none" normalizeH="0" baseline="0" smtClean="0">
                          <a:ln>
                            <a:noFill/>
                          </a:ln>
                          <a:solidFill>
                            <a:schemeClr val="tx1"/>
                          </a:solidFill>
                          <a:effectLst/>
                          <a:latin typeface="Tahoma" pitchFamily="34" charset="0"/>
                        </a:rPr>
                        <a:t>A</a:t>
                      </a:r>
                      <a:r>
                        <a:rPr kumimoji="1" lang="de-DE" sz="24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4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3.</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write(</a:t>
                      </a:r>
                      <a:r>
                        <a:rPr kumimoji="1" lang="de-DE" sz="2400" b="0" i="1" u="none" strike="noStrike" cap="none" normalizeH="0" baseline="0" smtClean="0">
                          <a:ln>
                            <a:noFill/>
                          </a:ln>
                          <a:solidFill>
                            <a:schemeClr val="tx1"/>
                          </a:solidFill>
                          <a:effectLst/>
                          <a:latin typeface="Tahoma" pitchFamily="34" charset="0"/>
                        </a:rPr>
                        <a:t>A</a:t>
                      </a:r>
                      <a:r>
                        <a:rPr kumimoji="1" lang="de-DE" sz="24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400" b="1"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4.</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4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1" i="0" u="none" strike="noStrike" cap="none" normalizeH="0" baseline="0" smtClean="0">
                          <a:ln>
                            <a:noFill/>
                          </a:ln>
                          <a:solidFill>
                            <a:schemeClr val="tx1"/>
                          </a:solidFill>
                          <a:effectLst/>
                          <a:latin typeface="Tahoma" pitchFamily="34" charset="0"/>
                        </a:rPr>
                        <a:t>BOT</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5.</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4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read(</a:t>
                      </a:r>
                      <a:r>
                        <a:rPr kumimoji="1" lang="de-DE" sz="2400" b="0" i="1" u="none" strike="noStrike" cap="none" normalizeH="0" baseline="0" smtClean="0">
                          <a:ln>
                            <a:noFill/>
                          </a:ln>
                          <a:solidFill>
                            <a:schemeClr val="tx1"/>
                          </a:solidFill>
                          <a:effectLst/>
                          <a:latin typeface="Tahoma" pitchFamily="34" charset="0"/>
                        </a:rPr>
                        <a:t>A</a:t>
                      </a:r>
                      <a:r>
                        <a:rPr kumimoji="1" lang="de-DE" sz="2400" b="0" i="0" u="none" strike="noStrike" cap="none" normalizeH="0" baseline="0" smtClean="0">
                          <a:ln>
                            <a:noFill/>
                          </a:ln>
                          <a:solidFill>
                            <a:schemeClr val="tx1"/>
                          </a:solidFill>
                          <a:effectLst/>
                          <a:latin typeface="Tahoma" pitchFamily="34" charset="0"/>
                        </a:rPr>
                        <a:t>) </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3337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6.</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400" b="1"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en-GB" sz="2400" b="0" i="0" u="none" strike="noStrike" cap="none" normalizeH="0" baseline="0" smtClean="0">
                          <a:ln>
                            <a:noFill/>
                          </a:ln>
                          <a:solidFill>
                            <a:schemeClr val="tx1"/>
                          </a:solidFill>
                          <a:effectLst/>
                          <a:latin typeface="Tahoma" pitchFamily="34" charset="0"/>
                        </a:rPr>
                        <a:t>write</a:t>
                      </a:r>
                      <a:r>
                        <a:rPr kumimoji="1" lang="de-DE" sz="2400" b="0" i="0" u="none" strike="noStrike" cap="none" normalizeH="0" baseline="0" smtClean="0">
                          <a:ln>
                            <a:noFill/>
                          </a:ln>
                          <a:solidFill>
                            <a:schemeClr val="tx1"/>
                          </a:solidFill>
                          <a:effectLst/>
                          <a:latin typeface="Tahoma" pitchFamily="34" charset="0"/>
                        </a:rPr>
                        <a:t>(</a:t>
                      </a:r>
                      <a:r>
                        <a:rPr kumimoji="1" lang="de-DE" sz="2400" b="0" i="1" u="none" strike="noStrike" cap="none" normalizeH="0" baseline="0" smtClean="0">
                          <a:ln>
                            <a:noFill/>
                          </a:ln>
                          <a:solidFill>
                            <a:schemeClr val="tx1"/>
                          </a:solidFill>
                          <a:effectLst/>
                          <a:latin typeface="Tahoma" pitchFamily="34" charset="0"/>
                        </a:rPr>
                        <a:t>A</a:t>
                      </a:r>
                      <a:r>
                        <a:rPr kumimoji="1" lang="de-DE" sz="24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7.</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4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read(</a:t>
                      </a:r>
                      <a:r>
                        <a:rPr kumimoji="1" lang="de-DE" sz="2400" b="0" i="1" u="none" strike="noStrike" cap="none" normalizeH="0" baseline="0" smtClean="0">
                          <a:ln>
                            <a:noFill/>
                          </a:ln>
                          <a:solidFill>
                            <a:schemeClr val="tx1"/>
                          </a:solidFill>
                          <a:effectLst/>
                          <a:latin typeface="Tahoma" pitchFamily="34" charset="0"/>
                        </a:rPr>
                        <a:t>B</a:t>
                      </a:r>
                      <a:r>
                        <a:rPr kumimoji="1" lang="de-DE" sz="24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8.</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4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write(</a:t>
                      </a:r>
                      <a:r>
                        <a:rPr kumimoji="1" lang="de-DE" sz="2400" b="0" i="1" u="none" strike="noStrike" cap="none" normalizeH="0" baseline="0" smtClean="0">
                          <a:ln>
                            <a:noFill/>
                          </a:ln>
                          <a:solidFill>
                            <a:schemeClr val="tx1"/>
                          </a:solidFill>
                          <a:effectLst/>
                          <a:latin typeface="Tahoma" pitchFamily="34" charset="0"/>
                        </a:rPr>
                        <a:t>B</a:t>
                      </a:r>
                      <a:r>
                        <a:rPr kumimoji="1" lang="de-DE" sz="24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9.</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4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1" i="0" u="none" strike="noStrike" cap="none" normalizeH="0" baseline="0" smtClean="0">
                          <a:ln>
                            <a:noFill/>
                          </a:ln>
                          <a:solidFill>
                            <a:schemeClr val="tx1"/>
                          </a:solidFill>
                          <a:effectLst/>
                          <a:latin typeface="Tahoma" pitchFamily="34" charset="0"/>
                        </a:rPr>
                        <a:t>commit</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10.</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read(</a:t>
                      </a:r>
                      <a:r>
                        <a:rPr kumimoji="1" lang="de-DE" sz="2400" b="0" i="1" u="none" strike="noStrike" cap="none" normalizeH="0" baseline="0" smtClean="0">
                          <a:ln>
                            <a:noFill/>
                          </a:ln>
                          <a:solidFill>
                            <a:schemeClr val="tx1"/>
                          </a:solidFill>
                          <a:effectLst/>
                          <a:latin typeface="Tahoma" pitchFamily="34" charset="0"/>
                        </a:rPr>
                        <a:t>B</a:t>
                      </a:r>
                      <a:r>
                        <a:rPr kumimoji="1" lang="de-DE" sz="24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4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11.</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en-GB" sz="2400" b="0" i="0" u="none" strike="noStrike" cap="none" normalizeH="0" baseline="0" smtClean="0">
                          <a:ln>
                            <a:noFill/>
                          </a:ln>
                          <a:solidFill>
                            <a:schemeClr val="tx1"/>
                          </a:solidFill>
                          <a:effectLst/>
                          <a:latin typeface="Tahoma" pitchFamily="34" charset="0"/>
                        </a:rPr>
                        <a:t>write</a:t>
                      </a:r>
                      <a:r>
                        <a:rPr kumimoji="1" lang="de-DE" sz="2400" b="0" i="0" u="none" strike="noStrike" cap="none" normalizeH="0" baseline="0" smtClean="0">
                          <a:ln>
                            <a:noFill/>
                          </a:ln>
                          <a:solidFill>
                            <a:schemeClr val="tx1"/>
                          </a:solidFill>
                          <a:effectLst/>
                          <a:latin typeface="Tahoma" pitchFamily="34" charset="0"/>
                        </a:rPr>
                        <a:t>(</a:t>
                      </a:r>
                      <a:r>
                        <a:rPr kumimoji="1" lang="de-DE" sz="2400" b="0" i="1" u="none" strike="noStrike" cap="none" normalizeH="0" baseline="0" smtClean="0">
                          <a:ln>
                            <a:noFill/>
                          </a:ln>
                          <a:solidFill>
                            <a:schemeClr val="tx1"/>
                          </a:solidFill>
                          <a:effectLst/>
                          <a:latin typeface="Tahoma" pitchFamily="34" charset="0"/>
                        </a:rPr>
                        <a:t>B</a:t>
                      </a:r>
                      <a:r>
                        <a:rPr kumimoji="1" lang="de-DE" sz="24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4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0" i="0" u="none" strike="noStrike" cap="none" normalizeH="0" baseline="0" smtClean="0">
                          <a:ln>
                            <a:noFill/>
                          </a:ln>
                          <a:solidFill>
                            <a:schemeClr val="tx1"/>
                          </a:solidFill>
                          <a:effectLst/>
                          <a:latin typeface="Tahoma" pitchFamily="34" charset="0"/>
                        </a:rPr>
                        <a:t>12.</a:t>
                      </a:r>
                    </a:p>
                  </a:txBody>
                  <a:tcPr anchor="ctr" horzOverflow="overflow">
                    <a:lnL cap="flat">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2400" b="1" i="0" u="none" strike="noStrike" cap="none" normalizeH="0" baseline="0" smtClean="0">
                          <a:ln>
                            <a:noFill/>
                          </a:ln>
                          <a:solidFill>
                            <a:schemeClr val="tx1"/>
                          </a:solidFill>
                          <a:effectLst/>
                          <a:latin typeface="Tahoma" pitchFamily="34" charset="0"/>
                        </a:rPr>
                        <a:t>commit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2400" b="1"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cap="flat">
                      <a:noFill/>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0" y="0"/>
            <a:ext cx="9144000" cy="762000"/>
          </a:xfrm>
        </p:spPr>
        <p:txBody>
          <a:bodyPr anchor="ctr"/>
          <a:lstStyle/>
          <a:p>
            <a:pPr algn="ctr"/>
            <a:r>
              <a:rPr lang="de-DE" sz="2800" smtClean="0"/>
              <a:t>Zwei verzahnte Überweisungs-Transaktionen</a:t>
            </a:r>
          </a:p>
        </p:txBody>
      </p:sp>
      <p:graphicFrame>
        <p:nvGraphicFramePr>
          <p:cNvPr id="73827" name="Group 99"/>
          <p:cNvGraphicFramePr>
            <a:graphicFrameLocks noGrp="1"/>
          </p:cNvGraphicFramePr>
          <p:nvPr/>
        </p:nvGraphicFramePr>
        <p:xfrm>
          <a:off x="1905000" y="762000"/>
          <a:ext cx="5334000" cy="5909374"/>
        </p:xfrm>
        <a:graphic>
          <a:graphicData uri="http://schemas.openxmlformats.org/drawingml/2006/table">
            <a:tbl>
              <a:tblPr/>
              <a:tblGrid>
                <a:gridCol w="1066800"/>
                <a:gridCol w="2066925"/>
                <a:gridCol w="2200275"/>
              </a:tblGrid>
              <a:tr h="3889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Schritt</a:t>
                      </a:r>
                    </a:p>
                  </a:txBody>
                  <a:tcPr anchor="ctr" horzOverflow="overflow">
                    <a:lnL cap="flat">
                      <a:noFill/>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T</a:t>
                      </a:r>
                      <a:r>
                        <a:rPr kumimoji="1" lang="de-DE" sz="1800" b="0" i="0" u="none" strike="noStrike" cap="none" normalizeH="0" baseline="-25000" smtClean="0">
                          <a:ln>
                            <a:noFill/>
                          </a:ln>
                          <a:solidFill>
                            <a:schemeClr val="tx1"/>
                          </a:solidFill>
                          <a:effectLst/>
                          <a:latin typeface="Tahoma" pitchFamily="34" charset="0"/>
                        </a:rPr>
                        <a:t>1</a:t>
                      </a: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T</a:t>
                      </a:r>
                      <a:r>
                        <a:rPr kumimoji="1" lang="de-DE" sz="1800" b="0" i="0" u="none" strike="noStrike" cap="none" normalizeH="0" baseline="-25000" smtClean="0">
                          <a:ln>
                            <a:noFill/>
                          </a:ln>
                          <a:solidFill>
                            <a:schemeClr val="tx1"/>
                          </a:solidFill>
                          <a:effectLst/>
                          <a:latin typeface="Tahoma" pitchFamily="34" charset="0"/>
                        </a:rPr>
                        <a:t>3</a:t>
                      </a: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1.</a:t>
                      </a:r>
                    </a:p>
                  </a:txBody>
                  <a:tcPr anchor="ct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1" i="0" u="none" strike="noStrike" cap="none" normalizeH="0" baseline="0" smtClean="0">
                          <a:ln>
                            <a:noFill/>
                          </a:ln>
                          <a:solidFill>
                            <a:schemeClr val="tx1"/>
                          </a:solidFill>
                          <a:effectLst/>
                          <a:latin typeface="Tahoma" pitchFamily="34" charset="0"/>
                        </a:rPr>
                        <a:t>BOT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2.</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read(</a:t>
                      </a:r>
                      <a:r>
                        <a:rPr kumimoji="1" lang="de-DE" sz="1800" b="0" i="1" u="none" strike="noStrike" cap="none" normalizeH="0" baseline="0" smtClean="0">
                          <a:ln>
                            <a:noFill/>
                          </a:ln>
                          <a:solidFill>
                            <a:schemeClr val="tx1"/>
                          </a:solidFill>
                          <a:effectLst/>
                          <a:latin typeface="Tahoma" pitchFamily="34" charset="0"/>
                        </a:rPr>
                        <a:t>A,a</a:t>
                      </a:r>
                      <a:r>
                        <a:rPr kumimoji="1" lang="de-DE" sz="1800" b="0" i="1" u="none" strike="noStrike" cap="none" normalizeH="0" baseline="-25000" smtClean="0">
                          <a:ln>
                            <a:noFill/>
                          </a:ln>
                          <a:solidFill>
                            <a:schemeClr val="tx1"/>
                          </a:solidFill>
                          <a:effectLst/>
                          <a:latin typeface="Tahoma" pitchFamily="34" charset="0"/>
                        </a:rPr>
                        <a:t>1</a:t>
                      </a:r>
                      <a:r>
                        <a:rPr kumimoji="1" lang="de-DE" sz="18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3.</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1" u="none" strike="noStrike" cap="none" normalizeH="0" baseline="0" smtClean="0">
                          <a:ln>
                            <a:noFill/>
                          </a:ln>
                          <a:solidFill>
                            <a:schemeClr val="tx1"/>
                          </a:solidFill>
                          <a:effectLst/>
                          <a:latin typeface="Tahoma" pitchFamily="34" charset="0"/>
                        </a:rPr>
                        <a:t>a</a:t>
                      </a:r>
                      <a:r>
                        <a:rPr kumimoji="1" lang="de-DE" sz="1800" b="0" i="1" u="none" strike="noStrike" cap="none" normalizeH="0" baseline="-25000" smtClean="0">
                          <a:ln>
                            <a:noFill/>
                          </a:ln>
                          <a:solidFill>
                            <a:schemeClr val="tx1"/>
                          </a:solidFill>
                          <a:effectLst/>
                          <a:latin typeface="Tahoma" pitchFamily="34" charset="0"/>
                        </a:rPr>
                        <a:t>1</a:t>
                      </a:r>
                      <a:r>
                        <a:rPr kumimoji="1" lang="de-DE" sz="1800" b="0" i="0" u="none" strike="noStrike" cap="none" normalizeH="0" baseline="0" smtClean="0">
                          <a:ln>
                            <a:noFill/>
                          </a:ln>
                          <a:solidFill>
                            <a:schemeClr val="tx1"/>
                          </a:solidFill>
                          <a:effectLst/>
                          <a:latin typeface="Tahoma" pitchFamily="34" charset="0"/>
                        </a:rPr>
                        <a:t> := </a:t>
                      </a:r>
                      <a:r>
                        <a:rPr kumimoji="1" lang="de-DE" sz="1800" b="0" i="1" u="none" strike="noStrike" cap="none" normalizeH="0" baseline="0" smtClean="0">
                          <a:ln>
                            <a:noFill/>
                          </a:ln>
                          <a:solidFill>
                            <a:schemeClr val="tx1"/>
                          </a:solidFill>
                          <a:effectLst/>
                          <a:latin typeface="Tahoma" pitchFamily="34" charset="0"/>
                        </a:rPr>
                        <a:t>a</a:t>
                      </a:r>
                      <a:r>
                        <a:rPr kumimoji="1" lang="de-DE" sz="1800" b="0" i="1" u="none" strike="noStrike" cap="none" normalizeH="0" baseline="-25000" smtClean="0">
                          <a:ln>
                            <a:noFill/>
                          </a:ln>
                          <a:solidFill>
                            <a:schemeClr val="tx1"/>
                          </a:solidFill>
                          <a:effectLst/>
                          <a:latin typeface="Tahoma" pitchFamily="34" charset="0"/>
                        </a:rPr>
                        <a:t>1</a:t>
                      </a:r>
                      <a:r>
                        <a:rPr kumimoji="1" lang="de-DE" sz="1800" b="0" i="1" u="none" strike="noStrike" cap="none" normalizeH="0" baseline="0" smtClean="0">
                          <a:ln>
                            <a:noFill/>
                          </a:ln>
                          <a:solidFill>
                            <a:schemeClr val="tx1"/>
                          </a:solidFill>
                          <a:effectLst/>
                          <a:latin typeface="Tahoma" pitchFamily="34" charset="0"/>
                        </a:rPr>
                        <a:t> </a:t>
                      </a:r>
                      <a:r>
                        <a:rPr kumimoji="1" lang="de-DE" sz="1800" b="0" i="0" u="none" strike="noStrike" cap="none" normalizeH="0" baseline="0" smtClean="0">
                          <a:ln>
                            <a:noFill/>
                          </a:ln>
                          <a:solidFill>
                            <a:schemeClr val="tx1"/>
                          </a:solidFill>
                          <a:effectLst/>
                          <a:latin typeface="Tahoma" pitchFamily="34" charset="0"/>
                        </a:rPr>
                        <a:t>– 50</a:t>
                      </a:r>
                      <a:endParaRPr kumimoji="1" lang="de-DE" sz="1800" b="0" i="1"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1"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4.</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write(</a:t>
                      </a:r>
                      <a:r>
                        <a:rPr kumimoji="1" lang="de-DE" sz="1800" b="0" i="1" u="none" strike="noStrike" cap="none" normalizeH="0" baseline="0" smtClean="0">
                          <a:ln>
                            <a:noFill/>
                          </a:ln>
                          <a:solidFill>
                            <a:schemeClr val="tx1"/>
                          </a:solidFill>
                          <a:effectLst/>
                          <a:latin typeface="Tahoma" pitchFamily="34" charset="0"/>
                        </a:rPr>
                        <a:t>A,a</a:t>
                      </a:r>
                      <a:r>
                        <a:rPr kumimoji="1" lang="de-DE" sz="1800" b="0" i="1" u="none" strike="noStrike" cap="none" normalizeH="0" baseline="-25000" smtClean="0">
                          <a:ln>
                            <a:noFill/>
                          </a:ln>
                          <a:solidFill>
                            <a:schemeClr val="tx1"/>
                          </a:solidFill>
                          <a:effectLst/>
                          <a:latin typeface="Tahoma" pitchFamily="34" charset="0"/>
                        </a:rPr>
                        <a:t>1</a:t>
                      </a:r>
                      <a:r>
                        <a:rPr kumimoji="1" lang="de-DE" sz="18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1"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5.</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1" i="0" u="none" strike="noStrike" cap="none" normalizeH="0" baseline="0" smtClean="0">
                          <a:ln>
                            <a:noFill/>
                          </a:ln>
                          <a:solidFill>
                            <a:schemeClr val="tx1"/>
                          </a:solidFill>
                          <a:effectLst/>
                          <a:latin typeface="Tahoma" pitchFamily="34" charset="0"/>
                        </a:rPr>
                        <a:t>BOT</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3337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6.</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1"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read(</a:t>
                      </a:r>
                      <a:r>
                        <a:rPr kumimoji="1" lang="de-DE" sz="1800" b="0" i="1" u="none" strike="noStrike" cap="none" normalizeH="0" baseline="0" smtClean="0">
                          <a:ln>
                            <a:noFill/>
                          </a:ln>
                          <a:solidFill>
                            <a:schemeClr val="tx1"/>
                          </a:solidFill>
                          <a:effectLst/>
                          <a:latin typeface="Tahoma" pitchFamily="34" charset="0"/>
                        </a:rPr>
                        <a:t>A,a</a:t>
                      </a:r>
                      <a:r>
                        <a:rPr kumimoji="1" lang="de-DE" sz="1800" b="0" i="1" u="none" strike="noStrike" cap="none" normalizeH="0" baseline="-25000" smtClean="0">
                          <a:ln>
                            <a:noFill/>
                          </a:ln>
                          <a:solidFill>
                            <a:schemeClr val="tx1"/>
                          </a:solidFill>
                          <a:effectLst/>
                          <a:latin typeface="Tahoma" pitchFamily="34" charset="0"/>
                        </a:rPr>
                        <a:t>2</a:t>
                      </a:r>
                      <a:r>
                        <a:rPr kumimoji="1" lang="de-DE" sz="1800" b="0" i="0" u="none" strike="noStrike" cap="none" normalizeH="0" baseline="0" smtClean="0">
                          <a:ln>
                            <a:noFill/>
                          </a:ln>
                          <a:solidFill>
                            <a:schemeClr val="tx1"/>
                          </a:solidFill>
                          <a:effectLst/>
                          <a:latin typeface="Tahoma" pitchFamily="34" charset="0"/>
                        </a:rPr>
                        <a:t>) </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7.</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1" u="none" strike="noStrike" cap="none" normalizeH="0" baseline="0" smtClean="0">
                          <a:ln>
                            <a:noFill/>
                          </a:ln>
                          <a:solidFill>
                            <a:schemeClr val="tx1"/>
                          </a:solidFill>
                          <a:effectLst/>
                          <a:latin typeface="Tahoma" pitchFamily="34" charset="0"/>
                        </a:rPr>
                        <a:t>a</a:t>
                      </a:r>
                      <a:r>
                        <a:rPr kumimoji="1" lang="de-DE" sz="1800" b="0" i="1" u="none" strike="noStrike" cap="none" normalizeH="0" baseline="-25000" smtClean="0">
                          <a:ln>
                            <a:noFill/>
                          </a:ln>
                          <a:solidFill>
                            <a:schemeClr val="tx1"/>
                          </a:solidFill>
                          <a:effectLst/>
                          <a:latin typeface="Tahoma" pitchFamily="34" charset="0"/>
                        </a:rPr>
                        <a:t>2</a:t>
                      </a:r>
                      <a:r>
                        <a:rPr kumimoji="1" lang="de-DE" sz="1800" b="0" i="0" u="none" strike="noStrike" cap="none" normalizeH="0" baseline="0" smtClean="0">
                          <a:ln>
                            <a:noFill/>
                          </a:ln>
                          <a:solidFill>
                            <a:schemeClr val="tx1"/>
                          </a:solidFill>
                          <a:effectLst/>
                          <a:latin typeface="Tahoma" pitchFamily="34" charset="0"/>
                        </a:rPr>
                        <a:t> := </a:t>
                      </a:r>
                      <a:r>
                        <a:rPr kumimoji="1" lang="de-DE" sz="1800" b="0" i="1" u="none" strike="noStrike" cap="none" normalizeH="0" baseline="0" smtClean="0">
                          <a:ln>
                            <a:noFill/>
                          </a:ln>
                          <a:solidFill>
                            <a:schemeClr val="tx1"/>
                          </a:solidFill>
                          <a:effectLst/>
                          <a:latin typeface="Tahoma" pitchFamily="34" charset="0"/>
                        </a:rPr>
                        <a:t>a</a:t>
                      </a:r>
                      <a:r>
                        <a:rPr kumimoji="1" lang="de-DE" sz="1800" b="0" i="1" u="none" strike="noStrike" cap="none" normalizeH="0" baseline="-25000" smtClean="0">
                          <a:ln>
                            <a:noFill/>
                          </a:ln>
                          <a:solidFill>
                            <a:schemeClr val="tx1"/>
                          </a:solidFill>
                          <a:effectLst/>
                          <a:latin typeface="Tahoma" pitchFamily="34" charset="0"/>
                        </a:rPr>
                        <a:t>2</a:t>
                      </a:r>
                      <a:r>
                        <a:rPr kumimoji="1" lang="de-DE" sz="1800" b="0" i="0" u="none" strike="noStrike" cap="none" normalizeH="0" baseline="0" smtClean="0">
                          <a:ln>
                            <a:noFill/>
                          </a:ln>
                          <a:solidFill>
                            <a:schemeClr val="tx1"/>
                          </a:solidFill>
                          <a:effectLst/>
                          <a:latin typeface="Tahoma" pitchFamily="34" charset="0"/>
                        </a:rPr>
                        <a:t> – 100</a:t>
                      </a:r>
                      <a:endParaRPr kumimoji="1" lang="de-DE" sz="1800" b="0" i="1"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8.</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en-GB" sz="1800" b="0" i="0" u="none" strike="noStrike" cap="none" normalizeH="0" baseline="0" smtClean="0">
                          <a:ln>
                            <a:noFill/>
                          </a:ln>
                          <a:solidFill>
                            <a:schemeClr val="tx1"/>
                          </a:solidFill>
                          <a:effectLst/>
                          <a:latin typeface="Tahoma" pitchFamily="34" charset="0"/>
                        </a:rPr>
                        <a:t>write</a:t>
                      </a:r>
                      <a:r>
                        <a:rPr kumimoji="1" lang="de-DE" sz="1800" b="0" i="1" u="none" strike="noStrike" cap="none" normalizeH="0" baseline="0" smtClean="0">
                          <a:ln>
                            <a:noFill/>
                          </a:ln>
                          <a:solidFill>
                            <a:schemeClr val="tx1"/>
                          </a:solidFill>
                          <a:effectLst/>
                          <a:latin typeface="Tahoma" pitchFamily="34" charset="0"/>
                        </a:rPr>
                        <a:t>(A,a</a:t>
                      </a:r>
                      <a:r>
                        <a:rPr kumimoji="1" lang="de-DE" sz="1800" b="0" i="1" u="none" strike="noStrike" cap="none" normalizeH="0" baseline="-25000" smtClean="0">
                          <a:ln>
                            <a:noFill/>
                          </a:ln>
                          <a:solidFill>
                            <a:schemeClr val="tx1"/>
                          </a:solidFill>
                          <a:effectLst/>
                          <a:latin typeface="Tahoma" pitchFamily="34" charset="0"/>
                        </a:rPr>
                        <a:t>2</a:t>
                      </a:r>
                      <a:r>
                        <a:rPr kumimoji="1" lang="de-DE" sz="1800" b="0" i="1"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9.</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read</a:t>
                      </a:r>
                      <a:r>
                        <a:rPr kumimoji="1" lang="de-DE" sz="1800" b="0" i="1" u="none" strike="noStrike" cap="none" normalizeH="0" baseline="0" smtClean="0">
                          <a:ln>
                            <a:noFill/>
                          </a:ln>
                          <a:solidFill>
                            <a:schemeClr val="tx1"/>
                          </a:solidFill>
                          <a:effectLst/>
                          <a:latin typeface="Tahoma" pitchFamily="34" charset="0"/>
                        </a:rPr>
                        <a:t>(B,b</a:t>
                      </a:r>
                      <a:r>
                        <a:rPr kumimoji="1" lang="de-DE" sz="1800" b="0" i="1" u="none" strike="noStrike" cap="none" normalizeH="0" baseline="-25000" smtClean="0">
                          <a:ln>
                            <a:noFill/>
                          </a:ln>
                          <a:solidFill>
                            <a:schemeClr val="tx1"/>
                          </a:solidFill>
                          <a:effectLst/>
                          <a:latin typeface="Tahoma" pitchFamily="34" charset="0"/>
                        </a:rPr>
                        <a:t>2</a:t>
                      </a:r>
                      <a:r>
                        <a:rPr kumimoji="1" lang="de-DE" sz="1800" b="0" i="1"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10.</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1" u="none" strike="noStrike" cap="none" normalizeH="0" baseline="0" smtClean="0">
                          <a:ln>
                            <a:noFill/>
                          </a:ln>
                          <a:solidFill>
                            <a:schemeClr val="tx1"/>
                          </a:solidFill>
                          <a:effectLst/>
                          <a:latin typeface="Tahoma" pitchFamily="34" charset="0"/>
                        </a:rPr>
                        <a:t>b</a:t>
                      </a:r>
                      <a:r>
                        <a:rPr kumimoji="1" lang="de-DE" sz="1800" b="0" i="1" u="none" strike="noStrike" cap="none" normalizeH="0" baseline="-25000" smtClean="0">
                          <a:ln>
                            <a:noFill/>
                          </a:ln>
                          <a:solidFill>
                            <a:schemeClr val="tx1"/>
                          </a:solidFill>
                          <a:effectLst/>
                          <a:latin typeface="Tahoma" pitchFamily="34" charset="0"/>
                        </a:rPr>
                        <a:t>2</a:t>
                      </a:r>
                      <a:r>
                        <a:rPr kumimoji="1" lang="de-DE" sz="1800" b="0" i="1" u="none" strike="noStrike" cap="none" normalizeH="0" baseline="0" smtClean="0">
                          <a:ln>
                            <a:noFill/>
                          </a:ln>
                          <a:solidFill>
                            <a:schemeClr val="tx1"/>
                          </a:solidFill>
                          <a:effectLst/>
                          <a:latin typeface="Tahoma" pitchFamily="34" charset="0"/>
                        </a:rPr>
                        <a:t> </a:t>
                      </a:r>
                      <a:r>
                        <a:rPr kumimoji="1" lang="de-DE" sz="1800" b="0" i="0" u="none" strike="noStrike" cap="none" normalizeH="0" baseline="0" smtClean="0">
                          <a:ln>
                            <a:noFill/>
                          </a:ln>
                          <a:solidFill>
                            <a:schemeClr val="tx1"/>
                          </a:solidFill>
                          <a:effectLst/>
                          <a:latin typeface="Tahoma" pitchFamily="34" charset="0"/>
                        </a:rPr>
                        <a:t>:= </a:t>
                      </a:r>
                      <a:r>
                        <a:rPr kumimoji="1" lang="de-DE" sz="1800" b="0" i="1" u="none" strike="noStrike" cap="none" normalizeH="0" baseline="0" smtClean="0">
                          <a:ln>
                            <a:noFill/>
                          </a:ln>
                          <a:solidFill>
                            <a:schemeClr val="tx1"/>
                          </a:solidFill>
                          <a:effectLst/>
                          <a:latin typeface="Tahoma" pitchFamily="34" charset="0"/>
                        </a:rPr>
                        <a:t>b</a:t>
                      </a:r>
                      <a:r>
                        <a:rPr kumimoji="1" lang="de-DE" sz="1800" b="0" i="1" u="none" strike="noStrike" cap="none" normalizeH="0" baseline="-25000" smtClean="0">
                          <a:ln>
                            <a:noFill/>
                          </a:ln>
                          <a:solidFill>
                            <a:schemeClr val="tx1"/>
                          </a:solidFill>
                          <a:effectLst/>
                          <a:latin typeface="Tahoma" pitchFamily="34" charset="0"/>
                        </a:rPr>
                        <a:t>2</a:t>
                      </a:r>
                      <a:r>
                        <a:rPr kumimoji="1" lang="de-DE" sz="1800" b="0" i="0" u="none" strike="noStrike" cap="none" normalizeH="0" baseline="0" smtClean="0">
                          <a:ln>
                            <a:noFill/>
                          </a:ln>
                          <a:solidFill>
                            <a:schemeClr val="tx1"/>
                          </a:solidFill>
                          <a:effectLst/>
                          <a:latin typeface="Tahoma" pitchFamily="34" charset="0"/>
                        </a:rPr>
                        <a:t> + 100</a:t>
                      </a:r>
                      <a:endParaRPr kumimoji="1" lang="de-DE" sz="1800" b="0" i="1"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11.</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write(</a:t>
                      </a:r>
                      <a:r>
                        <a:rPr kumimoji="1" lang="de-DE" sz="1800" b="0" i="1" u="none" strike="noStrike" cap="none" normalizeH="0" baseline="0" smtClean="0">
                          <a:ln>
                            <a:noFill/>
                          </a:ln>
                          <a:solidFill>
                            <a:schemeClr val="tx1"/>
                          </a:solidFill>
                          <a:effectLst/>
                          <a:latin typeface="Tahoma" pitchFamily="34" charset="0"/>
                        </a:rPr>
                        <a:t>B,b</a:t>
                      </a:r>
                      <a:r>
                        <a:rPr kumimoji="1" lang="de-DE" sz="1800" b="0" i="1" u="none" strike="noStrike" cap="none" normalizeH="0" baseline="-25000" smtClean="0">
                          <a:ln>
                            <a:noFill/>
                          </a:ln>
                          <a:solidFill>
                            <a:schemeClr val="tx1"/>
                          </a:solidFill>
                          <a:effectLst/>
                          <a:latin typeface="Tahoma" pitchFamily="34" charset="0"/>
                        </a:rPr>
                        <a:t>2</a:t>
                      </a:r>
                      <a:r>
                        <a:rPr kumimoji="1" lang="de-DE" sz="18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6512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12.</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1"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1" i="0" u="none" strike="noStrike" cap="none" normalizeH="0" baseline="0" smtClean="0">
                          <a:ln>
                            <a:noFill/>
                          </a:ln>
                          <a:solidFill>
                            <a:schemeClr val="tx1"/>
                          </a:solidFill>
                          <a:effectLst/>
                          <a:latin typeface="Tahoma" pitchFamily="34" charset="0"/>
                        </a:rPr>
                        <a:t>commit</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6512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13.</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read(</a:t>
                      </a:r>
                      <a:r>
                        <a:rPr kumimoji="1" lang="de-DE" sz="1800" b="0" i="1" u="none" strike="noStrike" cap="none" normalizeH="0" baseline="0" smtClean="0">
                          <a:ln>
                            <a:noFill/>
                          </a:ln>
                          <a:solidFill>
                            <a:schemeClr val="tx1"/>
                          </a:solidFill>
                          <a:effectLst/>
                          <a:latin typeface="Tahoma" pitchFamily="34" charset="0"/>
                        </a:rPr>
                        <a:t>B,b</a:t>
                      </a:r>
                      <a:r>
                        <a:rPr kumimoji="1" lang="de-DE" sz="1800" b="0" i="1" u="none" strike="noStrike" cap="none" normalizeH="0" baseline="-25000" smtClean="0">
                          <a:ln>
                            <a:noFill/>
                          </a:ln>
                          <a:solidFill>
                            <a:schemeClr val="tx1"/>
                          </a:solidFill>
                          <a:effectLst/>
                          <a:latin typeface="Tahoma" pitchFamily="34" charset="0"/>
                        </a:rPr>
                        <a:t>1</a:t>
                      </a:r>
                      <a:r>
                        <a:rPr kumimoji="1" lang="de-DE" sz="18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1"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6512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14.</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1" u="none" strike="noStrike" cap="none" normalizeH="0" baseline="0" smtClean="0">
                          <a:ln>
                            <a:noFill/>
                          </a:ln>
                          <a:solidFill>
                            <a:schemeClr val="tx1"/>
                          </a:solidFill>
                          <a:effectLst/>
                          <a:latin typeface="Tahoma" pitchFamily="34" charset="0"/>
                        </a:rPr>
                        <a:t>b</a:t>
                      </a:r>
                      <a:r>
                        <a:rPr kumimoji="1" lang="de-DE" sz="1800" b="0" i="1" u="none" strike="noStrike" cap="none" normalizeH="0" baseline="-25000" smtClean="0">
                          <a:ln>
                            <a:noFill/>
                          </a:ln>
                          <a:solidFill>
                            <a:schemeClr val="tx1"/>
                          </a:solidFill>
                          <a:effectLst/>
                          <a:latin typeface="Tahoma" pitchFamily="34" charset="0"/>
                        </a:rPr>
                        <a:t>1</a:t>
                      </a:r>
                      <a:r>
                        <a:rPr kumimoji="1" lang="de-DE" sz="1800" b="0" i="1" u="none" strike="noStrike" cap="none" normalizeH="0" baseline="0" smtClean="0">
                          <a:ln>
                            <a:noFill/>
                          </a:ln>
                          <a:solidFill>
                            <a:schemeClr val="tx1"/>
                          </a:solidFill>
                          <a:effectLst/>
                          <a:latin typeface="Tahoma" pitchFamily="34" charset="0"/>
                        </a:rPr>
                        <a:t> </a:t>
                      </a:r>
                      <a:r>
                        <a:rPr kumimoji="1" lang="de-DE" sz="1800" b="0" i="0" u="none" strike="noStrike" cap="none" normalizeH="0" baseline="0" smtClean="0">
                          <a:ln>
                            <a:noFill/>
                          </a:ln>
                          <a:solidFill>
                            <a:schemeClr val="tx1"/>
                          </a:solidFill>
                          <a:effectLst/>
                          <a:latin typeface="Tahoma" pitchFamily="34" charset="0"/>
                        </a:rPr>
                        <a:t>:= </a:t>
                      </a:r>
                      <a:r>
                        <a:rPr kumimoji="1" lang="de-DE" sz="1800" b="0" i="1" u="none" strike="noStrike" cap="none" normalizeH="0" baseline="0" smtClean="0">
                          <a:ln>
                            <a:noFill/>
                          </a:ln>
                          <a:solidFill>
                            <a:schemeClr val="tx1"/>
                          </a:solidFill>
                          <a:effectLst/>
                          <a:latin typeface="Tahoma" pitchFamily="34" charset="0"/>
                        </a:rPr>
                        <a:t>b</a:t>
                      </a:r>
                      <a:r>
                        <a:rPr kumimoji="1" lang="de-DE" sz="1800" b="0" i="1" u="none" strike="noStrike" cap="none" normalizeH="0" baseline="-25000" smtClean="0">
                          <a:ln>
                            <a:noFill/>
                          </a:ln>
                          <a:solidFill>
                            <a:schemeClr val="tx1"/>
                          </a:solidFill>
                          <a:effectLst/>
                          <a:latin typeface="Tahoma" pitchFamily="34" charset="0"/>
                        </a:rPr>
                        <a:t>1</a:t>
                      </a:r>
                      <a:r>
                        <a:rPr kumimoji="1" lang="de-DE" sz="1800" b="0" i="0" u="none" strike="noStrike" cap="none" normalizeH="0" baseline="0" smtClean="0">
                          <a:ln>
                            <a:noFill/>
                          </a:ln>
                          <a:solidFill>
                            <a:schemeClr val="tx1"/>
                          </a:solidFill>
                          <a:effectLst/>
                          <a:latin typeface="Tahoma" pitchFamily="34" charset="0"/>
                        </a:rPr>
                        <a:t> + 50</a:t>
                      </a:r>
                      <a:endParaRPr kumimoji="1" lang="de-DE" sz="1800" b="0" i="1"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1"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6512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15.</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en-GB" sz="1800" b="0" i="0" u="none" strike="noStrike" cap="none" normalizeH="0" baseline="0" smtClean="0">
                          <a:ln>
                            <a:noFill/>
                          </a:ln>
                          <a:solidFill>
                            <a:schemeClr val="tx1"/>
                          </a:solidFill>
                          <a:effectLst/>
                          <a:latin typeface="Tahoma" pitchFamily="34" charset="0"/>
                        </a:rPr>
                        <a:t>write</a:t>
                      </a:r>
                      <a:r>
                        <a:rPr kumimoji="1" lang="de-DE" sz="1800" b="0" i="0" u="none" strike="noStrike" cap="none" normalizeH="0" baseline="0" smtClean="0">
                          <a:ln>
                            <a:noFill/>
                          </a:ln>
                          <a:solidFill>
                            <a:schemeClr val="tx1"/>
                          </a:solidFill>
                          <a:effectLst/>
                          <a:latin typeface="Tahoma" pitchFamily="34" charset="0"/>
                        </a:rPr>
                        <a:t>(</a:t>
                      </a:r>
                      <a:r>
                        <a:rPr kumimoji="1" lang="de-DE" sz="1800" b="0" i="1" u="none" strike="noStrike" cap="none" normalizeH="0" baseline="0" smtClean="0">
                          <a:ln>
                            <a:noFill/>
                          </a:ln>
                          <a:solidFill>
                            <a:schemeClr val="tx1"/>
                          </a:solidFill>
                          <a:effectLst/>
                          <a:latin typeface="Tahoma" pitchFamily="34" charset="0"/>
                        </a:rPr>
                        <a:t>B,b</a:t>
                      </a:r>
                      <a:r>
                        <a:rPr kumimoji="1" lang="de-DE" sz="1800" b="0" i="1" u="none" strike="noStrike" cap="none" normalizeH="0" baseline="-25000" smtClean="0">
                          <a:ln>
                            <a:noFill/>
                          </a:ln>
                          <a:solidFill>
                            <a:schemeClr val="tx1"/>
                          </a:solidFill>
                          <a:effectLst/>
                          <a:latin typeface="Tahoma" pitchFamily="34" charset="0"/>
                        </a:rPr>
                        <a:t>1</a:t>
                      </a:r>
                      <a:r>
                        <a:rPr kumimoji="1" lang="de-DE" sz="18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1"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16.</a:t>
                      </a:r>
                    </a:p>
                  </a:txBody>
                  <a:tcPr anchor="ctr" horzOverflow="overflow">
                    <a:lnL cap="flat">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1" i="0" u="none" strike="noStrike" cap="none" normalizeH="0" baseline="0" smtClean="0">
                          <a:ln>
                            <a:noFill/>
                          </a:ln>
                          <a:solidFill>
                            <a:schemeClr val="tx1"/>
                          </a:solidFill>
                          <a:effectLst/>
                          <a:latin typeface="Tahoma" pitchFamily="34" charset="0"/>
                        </a:rPr>
                        <a:t>commit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1"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cap="flat">
                      <a:noFill/>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0" y="0"/>
            <a:ext cx="9144000" cy="762000"/>
          </a:xfrm>
        </p:spPr>
        <p:txBody>
          <a:bodyPr anchor="ctr"/>
          <a:lstStyle/>
          <a:p>
            <a:pPr algn="ctr"/>
            <a:r>
              <a:rPr lang="de-DE" sz="2400" smtClean="0"/>
              <a:t>Eine Überweisung (</a:t>
            </a:r>
            <a:r>
              <a:rPr lang="de-DE" sz="2400" i="1" smtClean="0"/>
              <a:t>T</a:t>
            </a:r>
            <a:r>
              <a:rPr lang="de-DE" sz="2400" i="1" baseline="-25000" smtClean="0"/>
              <a:t>1</a:t>
            </a:r>
            <a:r>
              <a:rPr lang="de-DE" sz="2400" smtClean="0"/>
              <a:t>) und eine Zinsgutschrift (</a:t>
            </a:r>
            <a:r>
              <a:rPr lang="de-DE" sz="2400" i="1" smtClean="0"/>
              <a:t>T</a:t>
            </a:r>
            <a:r>
              <a:rPr lang="de-DE" sz="2400" i="1" baseline="-25000" smtClean="0"/>
              <a:t>3</a:t>
            </a:r>
            <a:r>
              <a:rPr lang="de-DE" sz="2400" smtClean="0"/>
              <a:t>)</a:t>
            </a:r>
          </a:p>
        </p:txBody>
      </p:sp>
      <p:graphicFrame>
        <p:nvGraphicFramePr>
          <p:cNvPr id="74843" name="Group 91"/>
          <p:cNvGraphicFramePr>
            <a:graphicFrameLocks noGrp="1"/>
          </p:cNvGraphicFramePr>
          <p:nvPr/>
        </p:nvGraphicFramePr>
        <p:xfrm>
          <a:off x="1905000" y="762000"/>
          <a:ext cx="5334000" cy="5909374"/>
        </p:xfrm>
        <a:graphic>
          <a:graphicData uri="http://schemas.openxmlformats.org/drawingml/2006/table">
            <a:tbl>
              <a:tblPr/>
              <a:tblGrid>
                <a:gridCol w="1066800"/>
                <a:gridCol w="2066925"/>
                <a:gridCol w="2200275"/>
              </a:tblGrid>
              <a:tr h="3889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Schritt</a:t>
                      </a:r>
                    </a:p>
                  </a:txBody>
                  <a:tcPr anchor="ctr" horzOverflow="overflow">
                    <a:lnL cap="flat">
                      <a:noFill/>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T</a:t>
                      </a:r>
                      <a:r>
                        <a:rPr kumimoji="1" lang="de-DE" sz="1800" b="0" i="0" u="none" strike="noStrike" cap="none" normalizeH="0" baseline="-25000" smtClean="0">
                          <a:ln>
                            <a:noFill/>
                          </a:ln>
                          <a:solidFill>
                            <a:schemeClr val="tx1"/>
                          </a:solidFill>
                          <a:effectLst/>
                          <a:latin typeface="Tahoma" pitchFamily="34" charset="0"/>
                        </a:rPr>
                        <a:t>1</a:t>
                      </a: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T</a:t>
                      </a:r>
                      <a:r>
                        <a:rPr kumimoji="1" lang="de-DE" sz="1800" b="0" i="0" u="none" strike="noStrike" cap="none" normalizeH="0" baseline="-25000" smtClean="0">
                          <a:ln>
                            <a:noFill/>
                          </a:ln>
                          <a:solidFill>
                            <a:schemeClr val="tx1"/>
                          </a:solidFill>
                          <a:effectLst/>
                          <a:latin typeface="Tahoma" pitchFamily="34" charset="0"/>
                        </a:rPr>
                        <a:t>3</a:t>
                      </a: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1.</a:t>
                      </a:r>
                    </a:p>
                  </a:txBody>
                  <a:tcPr anchor="ct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1" i="0" u="none" strike="noStrike" cap="none" normalizeH="0" baseline="0" smtClean="0">
                          <a:ln>
                            <a:noFill/>
                          </a:ln>
                          <a:solidFill>
                            <a:schemeClr val="tx1"/>
                          </a:solidFill>
                          <a:effectLst/>
                          <a:latin typeface="Tahoma" pitchFamily="34" charset="0"/>
                        </a:rPr>
                        <a:t>BOT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2.</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read(</a:t>
                      </a:r>
                      <a:r>
                        <a:rPr kumimoji="1" lang="de-DE" sz="1800" b="0" i="1" u="none" strike="noStrike" cap="none" normalizeH="0" baseline="0" smtClean="0">
                          <a:ln>
                            <a:noFill/>
                          </a:ln>
                          <a:solidFill>
                            <a:schemeClr val="tx1"/>
                          </a:solidFill>
                          <a:effectLst/>
                          <a:latin typeface="Tahoma" pitchFamily="34" charset="0"/>
                        </a:rPr>
                        <a:t>A,a</a:t>
                      </a:r>
                      <a:r>
                        <a:rPr kumimoji="1" lang="de-DE" sz="1800" b="0" i="1" u="none" strike="noStrike" cap="none" normalizeH="0" baseline="-25000" smtClean="0">
                          <a:ln>
                            <a:noFill/>
                          </a:ln>
                          <a:solidFill>
                            <a:schemeClr val="tx1"/>
                          </a:solidFill>
                          <a:effectLst/>
                          <a:latin typeface="Tahoma" pitchFamily="34" charset="0"/>
                        </a:rPr>
                        <a:t>1</a:t>
                      </a:r>
                      <a:r>
                        <a:rPr kumimoji="1" lang="de-DE" sz="18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0638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3.</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1" u="none" strike="noStrike" cap="none" normalizeH="0" baseline="0" smtClean="0">
                          <a:ln>
                            <a:noFill/>
                          </a:ln>
                          <a:solidFill>
                            <a:schemeClr val="tx1"/>
                          </a:solidFill>
                          <a:effectLst/>
                          <a:latin typeface="Tahoma" pitchFamily="34" charset="0"/>
                        </a:rPr>
                        <a:t>a</a:t>
                      </a:r>
                      <a:r>
                        <a:rPr kumimoji="1" lang="de-DE" sz="1800" b="0" i="1" u="none" strike="noStrike" cap="none" normalizeH="0" baseline="-25000" smtClean="0">
                          <a:ln>
                            <a:noFill/>
                          </a:ln>
                          <a:solidFill>
                            <a:schemeClr val="tx1"/>
                          </a:solidFill>
                          <a:effectLst/>
                          <a:latin typeface="Tahoma" pitchFamily="34" charset="0"/>
                        </a:rPr>
                        <a:t>1</a:t>
                      </a:r>
                      <a:r>
                        <a:rPr kumimoji="1" lang="de-DE" sz="1800" b="0" i="0" u="none" strike="noStrike" cap="none" normalizeH="0" baseline="0" smtClean="0">
                          <a:ln>
                            <a:noFill/>
                          </a:ln>
                          <a:solidFill>
                            <a:schemeClr val="tx1"/>
                          </a:solidFill>
                          <a:effectLst/>
                          <a:latin typeface="Tahoma" pitchFamily="34" charset="0"/>
                        </a:rPr>
                        <a:t> := </a:t>
                      </a:r>
                      <a:r>
                        <a:rPr kumimoji="1" lang="de-DE" sz="1800" b="0" i="1" u="none" strike="noStrike" cap="none" normalizeH="0" baseline="0" smtClean="0">
                          <a:ln>
                            <a:noFill/>
                          </a:ln>
                          <a:solidFill>
                            <a:schemeClr val="tx1"/>
                          </a:solidFill>
                          <a:effectLst/>
                          <a:latin typeface="Tahoma" pitchFamily="34" charset="0"/>
                        </a:rPr>
                        <a:t>a</a:t>
                      </a:r>
                      <a:r>
                        <a:rPr kumimoji="1" lang="de-DE" sz="1800" b="0" i="1" u="none" strike="noStrike" cap="none" normalizeH="0" baseline="-25000" smtClean="0">
                          <a:ln>
                            <a:noFill/>
                          </a:ln>
                          <a:solidFill>
                            <a:schemeClr val="tx1"/>
                          </a:solidFill>
                          <a:effectLst/>
                          <a:latin typeface="Tahoma" pitchFamily="34" charset="0"/>
                        </a:rPr>
                        <a:t>1</a:t>
                      </a:r>
                      <a:r>
                        <a:rPr kumimoji="1" lang="de-DE" sz="1800" b="0" i="1" u="none" strike="noStrike" cap="none" normalizeH="0" baseline="0" smtClean="0">
                          <a:ln>
                            <a:noFill/>
                          </a:ln>
                          <a:solidFill>
                            <a:schemeClr val="tx1"/>
                          </a:solidFill>
                          <a:effectLst/>
                          <a:latin typeface="Tahoma" pitchFamily="34" charset="0"/>
                        </a:rPr>
                        <a:t> </a:t>
                      </a:r>
                      <a:r>
                        <a:rPr kumimoji="1" lang="de-DE" sz="1800" b="0" i="0" u="none" strike="noStrike" cap="none" normalizeH="0" baseline="0" smtClean="0">
                          <a:ln>
                            <a:noFill/>
                          </a:ln>
                          <a:solidFill>
                            <a:schemeClr val="tx1"/>
                          </a:solidFill>
                          <a:effectLst/>
                          <a:latin typeface="Tahoma" pitchFamily="34" charset="0"/>
                        </a:rPr>
                        <a:t>– 50</a:t>
                      </a:r>
                      <a:endParaRPr kumimoji="1" lang="de-DE" sz="1800" b="0" i="1"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1"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4.</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write(</a:t>
                      </a:r>
                      <a:r>
                        <a:rPr kumimoji="1" lang="de-DE" sz="1800" b="0" i="1" u="none" strike="noStrike" cap="none" normalizeH="0" baseline="0" smtClean="0">
                          <a:ln>
                            <a:noFill/>
                          </a:ln>
                          <a:solidFill>
                            <a:schemeClr val="tx1"/>
                          </a:solidFill>
                          <a:effectLst/>
                          <a:latin typeface="Tahoma" pitchFamily="34" charset="0"/>
                        </a:rPr>
                        <a:t>A,a</a:t>
                      </a:r>
                      <a:r>
                        <a:rPr kumimoji="1" lang="de-DE" sz="1800" b="0" i="1" u="none" strike="noStrike" cap="none" normalizeH="0" baseline="-25000" smtClean="0">
                          <a:ln>
                            <a:noFill/>
                          </a:ln>
                          <a:solidFill>
                            <a:schemeClr val="tx1"/>
                          </a:solidFill>
                          <a:effectLst/>
                          <a:latin typeface="Tahoma" pitchFamily="34" charset="0"/>
                        </a:rPr>
                        <a:t>1</a:t>
                      </a:r>
                      <a:r>
                        <a:rPr kumimoji="1" lang="de-DE" sz="18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1"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5.</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1" i="0" u="none" strike="noStrike" cap="none" normalizeH="0" baseline="0" smtClean="0">
                          <a:ln>
                            <a:noFill/>
                          </a:ln>
                          <a:solidFill>
                            <a:schemeClr val="tx1"/>
                          </a:solidFill>
                          <a:effectLst/>
                          <a:latin typeface="Tahoma" pitchFamily="34" charset="0"/>
                        </a:rPr>
                        <a:t>BOT</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3337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6.</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1"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read(</a:t>
                      </a:r>
                      <a:r>
                        <a:rPr kumimoji="1" lang="de-DE" sz="1800" b="0" i="1" u="none" strike="noStrike" cap="none" normalizeH="0" baseline="0" smtClean="0">
                          <a:ln>
                            <a:noFill/>
                          </a:ln>
                          <a:solidFill>
                            <a:schemeClr val="tx1"/>
                          </a:solidFill>
                          <a:effectLst/>
                          <a:latin typeface="Tahoma" pitchFamily="34" charset="0"/>
                        </a:rPr>
                        <a:t>A,a</a:t>
                      </a:r>
                      <a:r>
                        <a:rPr kumimoji="1" lang="de-DE" sz="1800" b="0" i="1" u="none" strike="noStrike" cap="none" normalizeH="0" baseline="-25000" smtClean="0">
                          <a:ln>
                            <a:noFill/>
                          </a:ln>
                          <a:solidFill>
                            <a:schemeClr val="tx1"/>
                          </a:solidFill>
                          <a:effectLst/>
                          <a:latin typeface="Tahoma" pitchFamily="34" charset="0"/>
                        </a:rPr>
                        <a:t>2</a:t>
                      </a:r>
                      <a:r>
                        <a:rPr kumimoji="1" lang="de-DE" sz="1800" b="0" i="0" u="none" strike="noStrike" cap="none" normalizeH="0" baseline="0" smtClean="0">
                          <a:ln>
                            <a:noFill/>
                          </a:ln>
                          <a:solidFill>
                            <a:schemeClr val="tx1"/>
                          </a:solidFill>
                          <a:effectLst/>
                          <a:latin typeface="Tahoma" pitchFamily="34" charset="0"/>
                        </a:rPr>
                        <a:t>) </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7.</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1" u="none" strike="noStrike" cap="none" normalizeH="0" baseline="0" smtClean="0">
                          <a:ln>
                            <a:noFill/>
                          </a:ln>
                          <a:solidFill>
                            <a:schemeClr val="tx1"/>
                          </a:solidFill>
                          <a:effectLst/>
                          <a:latin typeface="Tahoma" pitchFamily="34" charset="0"/>
                        </a:rPr>
                        <a:t>a</a:t>
                      </a:r>
                      <a:r>
                        <a:rPr kumimoji="1" lang="de-DE" sz="1800" b="0" i="1" u="none" strike="noStrike" cap="none" normalizeH="0" baseline="-25000" smtClean="0">
                          <a:ln>
                            <a:noFill/>
                          </a:ln>
                          <a:solidFill>
                            <a:schemeClr val="tx1"/>
                          </a:solidFill>
                          <a:effectLst/>
                          <a:latin typeface="Tahoma" pitchFamily="34" charset="0"/>
                        </a:rPr>
                        <a:t>2</a:t>
                      </a:r>
                      <a:r>
                        <a:rPr kumimoji="1" lang="de-DE" sz="1800" b="0" i="0" u="none" strike="noStrike" cap="none" normalizeH="0" baseline="0" smtClean="0">
                          <a:ln>
                            <a:noFill/>
                          </a:ln>
                          <a:solidFill>
                            <a:schemeClr val="tx1"/>
                          </a:solidFill>
                          <a:effectLst/>
                          <a:latin typeface="Tahoma" pitchFamily="34" charset="0"/>
                        </a:rPr>
                        <a:t> := </a:t>
                      </a:r>
                      <a:r>
                        <a:rPr kumimoji="1" lang="de-DE" sz="1800" b="0" i="1" u="none" strike="noStrike" cap="none" normalizeH="0" baseline="0" smtClean="0">
                          <a:ln>
                            <a:noFill/>
                          </a:ln>
                          <a:solidFill>
                            <a:schemeClr val="tx1"/>
                          </a:solidFill>
                          <a:effectLst/>
                          <a:latin typeface="Tahoma" pitchFamily="34" charset="0"/>
                        </a:rPr>
                        <a:t>a</a:t>
                      </a:r>
                      <a:r>
                        <a:rPr kumimoji="1" lang="de-DE" sz="1800" b="0" i="1" u="none" strike="noStrike" cap="none" normalizeH="0" baseline="-25000" smtClean="0">
                          <a:ln>
                            <a:noFill/>
                          </a:ln>
                          <a:solidFill>
                            <a:schemeClr val="tx1"/>
                          </a:solidFill>
                          <a:effectLst/>
                          <a:latin typeface="Tahoma" pitchFamily="34" charset="0"/>
                        </a:rPr>
                        <a:t>2</a:t>
                      </a:r>
                      <a:r>
                        <a:rPr kumimoji="1" lang="de-DE" sz="1800" b="0" i="0" u="none" strike="noStrike" cap="none" normalizeH="0" baseline="0" smtClean="0">
                          <a:ln>
                            <a:noFill/>
                          </a:ln>
                          <a:solidFill>
                            <a:schemeClr val="tx1"/>
                          </a:solidFill>
                          <a:effectLst/>
                          <a:latin typeface="Tahoma" pitchFamily="34" charset="0"/>
                        </a:rPr>
                        <a:t> * 1.03</a:t>
                      </a:r>
                      <a:endParaRPr kumimoji="1" lang="de-DE" sz="1800" b="0" i="1"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8.</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en-GB" sz="1800" b="0" i="0" u="none" strike="noStrike" cap="none" normalizeH="0" baseline="0" smtClean="0">
                          <a:ln>
                            <a:noFill/>
                          </a:ln>
                          <a:solidFill>
                            <a:schemeClr val="tx1"/>
                          </a:solidFill>
                          <a:effectLst/>
                          <a:latin typeface="Tahoma" pitchFamily="34" charset="0"/>
                        </a:rPr>
                        <a:t>write</a:t>
                      </a:r>
                      <a:r>
                        <a:rPr kumimoji="1" lang="de-DE" sz="1800" b="0" i="1" u="none" strike="noStrike" cap="none" normalizeH="0" baseline="0" smtClean="0">
                          <a:ln>
                            <a:noFill/>
                          </a:ln>
                          <a:solidFill>
                            <a:schemeClr val="tx1"/>
                          </a:solidFill>
                          <a:effectLst/>
                          <a:latin typeface="Tahoma" pitchFamily="34" charset="0"/>
                        </a:rPr>
                        <a:t>(A,a</a:t>
                      </a:r>
                      <a:r>
                        <a:rPr kumimoji="1" lang="de-DE" sz="1800" b="0" i="1" u="none" strike="noStrike" cap="none" normalizeH="0" baseline="-25000" smtClean="0">
                          <a:ln>
                            <a:noFill/>
                          </a:ln>
                          <a:solidFill>
                            <a:schemeClr val="tx1"/>
                          </a:solidFill>
                          <a:effectLst/>
                          <a:latin typeface="Tahoma" pitchFamily="34" charset="0"/>
                        </a:rPr>
                        <a:t>2</a:t>
                      </a:r>
                      <a:r>
                        <a:rPr kumimoji="1" lang="de-DE" sz="1800" b="0" i="1"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9.</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read</a:t>
                      </a:r>
                      <a:r>
                        <a:rPr kumimoji="1" lang="de-DE" sz="1800" b="0" i="1" u="none" strike="noStrike" cap="none" normalizeH="0" baseline="0" smtClean="0">
                          <a:ln>
                            <a:noFill/>
                          </a:ln>
                          <a:solidFill>
                            <a:schemeClr val="tx1"/>
                          </a:solidFill>
                          <a:effectLst/>
                          <a:latin typeface="Tahoma" pitchFamily="34" charset="0"/>
                        </a:rPr>
                        <a:t>(B,b</a:t>
                      </a:r>
                      <a:r>
                        <a:rPr kumimoji="1" lang="de-DE" sz="1800" b="0" i="1" u="none" strike="noStrike" cap="none" normalizeH="0" baseline="-25000" smtClean="0">
                          <a:ln>
                            <a:noFill/>
                          </a:ln>
                          <a:solidFill>
                            <a:schemeClr val="tx1"/>
                          </a:solidFill>
                          <a:effectLst/>
                          <a:latin typeface="Tahoma" pitchFamily="34" charset="0"/>
                        </a:rPr>
                        <a:t>2</a:t>
                      </a:r>
                      <a:r>
                        <a:rPr kumimoji="1" lang="de-DE" sz="1800" b="0" i="1"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10.</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1" u="none" strike="noStrike" cap="none" normalizeH="0" baseline="0" smtClean="0">
                          <a:ln>
                            <a:noFill/>
                          </a:ln>
                          <a:solidFill>
                            <a:schemeClr val="tx1"/>
                          </a:solidFill>
                          <a:effectLst/>
                          <a:latin typeface="Tahoma" pitchFamily="34" charset="0"/>
                        </a:rPr>
                        <a:t>b</a:t>
                      </a:r>
                      <a:r>
                        <a:rPr kumimoji="1" lang="de-DE" sz="1800" b="0" i="1" u="none" strike="noStrike" cap="none" normalizeH="0" baseline="-25000" smtClean="0">
                          <a:ln>
                            <a:noFill/>
                          </a:ln>
                          <a:solidFill>
                            <a:schemeClr val="tx1"/>
                          </a:solidFill>
                          <a:effectLst/>
                          <a:latin typeface="Tahoma" pitchFamily="34" charset="0"/>
                        </a:rPr>
                        <a:t>2</a:t>
                      </a:r>
                      <a:r>
                        <a:rPr kumimoji="1" lang="de-DE" sz="1800" b="0" i="1" u="none" strike="noStrike" cap="none" normalizeH="0" baseline="0" smtClean="0">
                          <a:ln>
                            <a:noFill/>
                          </a:ln>
                          <a:solidFill>
                            <a:schemeClr val="tx1"/>
                          </a:solidFill>
                          <a:effectLst/>
                          <a:latin typeface="Tahoma" pitchFamily="34" charset="0"/>
                        </a:rPr>
                        <a:t> </a:t>
                      </a:r>
                      <a:r>
                        <a:rPr kumimoji="1" lang="de-DE" sz="1800" b="0" i="0" u="none" strike="noStrike" cap="none" normalizeH="0" baseline="0" smtClean="0">
                          <a:ln>
                            <a:noFill/>
                          </a:ln>
                          <a:solidFill>
                            <a:schemeClr val="tx1"/>
                          </a:solidFill>
                          <a:effectLst/>
                          <a:latin typeface="Tahoma" pitchFamily="34" charset="0"/>
                        </a:rPr>
                        <a:t>:= </a:t>
                      </a:r>
                      <a:r>
                        <a:rPr kumimoji="1" lang="de-DE" sz="1800" b="0" i="1" u="none" strike="noStrike" cap="none" normalizeH="0" baseline="0" smtClean="0">
                          <a:ln>
                            <a:noFill/>
                          </a:ln>
                          <a:solidFill>
                            <a:schemeClr val="tx1"/>
                          </a:solidFill>
                          <a:effectLst/>
                          <a:latin typeface="Tahoma" pitchFamily="34" charset="0"/>
                        </a:rPr>
                        <a:t>b</a:t>
                      </a:r>
                      <a:r>
                        <a:rPr kumimoji="1" lang="de-DE" sz="1800" b="0" i="1" u="none" strike="noStrike" cap="none" normalizeH="0" baseline="-25000" smtClean="0">
                          <a:ln>
                            <a:noFill/>
                          </a:ln>
                          <a:solidFill>
                            <a:schemeClr val="tx1"/>
                          </a:solidFill>
                          <a:effectLst/>
                          <a:latin typeface="Tahoma" pitchFamily="34" charset="0"/>
                        </a:rPr>
                        <a:t>2</a:t>
                      </a:r>
                      <a:r>
                        <a:rPr kumimoji="1" lang="de-DE" sz="1800" b="0" i="0" u="none" strike="noStrike" cap="none" normalizeH="0" baseline="0" smtClean="0">
                          <a:ln>
                            <a:noFill/>
                          </a:ln>
                          <a:solidFill>
                            <a:schemeClr val="tx1"/>
                          </a:solidFill>
                          <a:effectLst/>
                          <a:latin typeface="Tahoma" pitchFamily="34" charset="0"/>
                        </a:rPr>
                        <a:t> * 1.03</a:t>
                      </a:r>
                      <a:endParaRPr kumimoji="1" lang="de-DE" sz="1800" b="0" i="1"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11.</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write(</a:t>
                      </a:r>
                      <a:r>
                        <a:rPr kumimoji="1" lang="de-DE" sz="1800" b="0" i="1" u="none" strike="noStrike" cap="none" normalizeH="0" baseline="0" smtClean="0">
                          <a:ln>
                            <a:noFill/>
                          </a:ln>
                          <a:solidFill>
                            <a:schemeClr val="tx1"/>
                          </a:solidFill>
                          <a:effectLst/>
                          <a:latin typeface="Tahoma" pitchFamily="34" charset="0"/>
                        </a:rPr>
                        <a:t>B,b</a:t>
                      </a:r>
                      <a:r>
                        <a:rPr kumimoji="1" lang="de-DE" sz="1800" b="0" i="1" u="none" strike="noStrike" cap="none" normalizeH="0" baseline="-25000" smtClean="0">
                          <a:ln>
                            <a:noFill/>
                          </a:ln>
                          <a:solidFill>
                            <a:schemeClr val="tx1"/>
                          </a:solidFill>
                          <a:effectLst/>
                          <a:latin typeface="Tahoma" pitchFamily="34" charset="0"/>
                        </a:rPr>
                        <a:t>2</a:t>
                      </a:r>
                      <a:r>
                        <a:rPr kumimoji="1" lang="de-DE" sz="18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6512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12.</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1"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1" i="0" u="none" strike="noStrike" cap="none" normalizeH="0" baseline="0" smtClean="0">
                          <a:ln>
                            <a:noFill/>
                          </a:ln>
                          <a:solidFill>
                            <a:schemeClr val="tx1"/>
                          </a:solidFill>
                          <a:effectLst/>
                          <a:latin typeface="Tahoma" pitchFamily="34" charset="0"/>
                        </a:rPr>
                        <a:t>commit</a:t>
                      </a: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6512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13.</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read(</a:t>
                      </a:r>
                      <a:r>
                        <a:rPr kumimoji="1" lang="de-DE" sz="1800" b="0" i="1" u="none" strike="noStrike" cap="none" normalizeH="0" baseline="0" smtClean="0">
                          <a:ln>
                            <a:noFill/>
                          </a:ln>
                          <a:solidFill>
                            <a:schemeClr val="tx1"/>
                          </a:solidFill>
                          <a:effectLst/>
                          <a:latin typeface="Tahoma" pitchFamily="34" charset="0"/>
                        </a:rPr>
                        <a:t>B,b</a:t>
                      </a:r>
                      <a:r>
                        <a:rPr kumimoji="1" lang="de-DE" sz="1800" b="0" i="1" u="none" strike="noStrike" cap="none" normalizeH="0" baseline="-25000" smtClean="0">
                          <a:ln>
                            <a:noFill/>
                          </a:ln>
                          <a:solidFill>
                            <a:schemeClr val="tx1"/>
                          </a:solidFill>
                          <a:effectLst/>
                          <a:latin typeface="Tahoma" pitchFamily="34" charset="0"/>
                        </a:rPr>
                        <a:t>1</a:t>
                      </a:r>
                      <a:r>
                        <a:rPr kumimoji="1" lang="de-DE" sz="18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1"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6512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14.</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1" u="none" strike="noStrike" cap="none" normalizeH="0" baseline="0" smtClean="0">
                          <a:ln>
                            <a:noFill/>
                          </a:ln>
                          <a:solidFill>
                            <a:schemeClr val="tx1"/>
                          </a:solidFill>
                          <a:effectLst/>
                          <a:latin typeface="Tahoma" pitchFamily="34" charset="0"/>
                        </a:rPr>
                        <a:t>b</a:t>
                      </a:r>
                      <a:r>
                        <a:rPr kumimoji="1" lang="de-DE" sz="1800" b="0" i="1" u="none" strike="noStrike" cap="none" normalizeH="0" baseline="-25000" smtClean="0">
                          <a:ln>
                            <a:noFill/>
                          </a:ln>
                          <a:solidFill>
                            <a:schemeClr val="tx1"/>
                          </a:solidFill>
                          <a:effectLst/>
                          <a:latin typeface="Tahoma" pitchFamily="34" charset="0"/>
                        </a:rPr>
                        <a:t>1</a:t>
                      </a:r>
                      <a:r>
                        <a:rPr kumimoji="1" lang="de-DE" sz="1800" b="0" i="1" u="none" strike="noStrike" cap="none" normalizeH="0" baseline="0" smtClean="0">
                          <a:ln>
                            <a:noFill/>
                          </a:ln>
                          <a:solidFill>
                            <a:schemeClr val="tx1"/>
                          </a:solidFill>
                          <a:effectLst/>
                          <a:latin typeface="Tahoma" pitchFamily="34" charset="0"/>
                        </a:rPr>
                        <a:t> </a:t>
                      </a:r>
                      <a:r>
                        <a:rPr kumimoji="1" lang="de-DE" sz="1800" b="0" i="0" u="none" strike="noStrike" cap="none" normalizeH="0" baseline="0" smtClean="0">
                          <a:ln>
                            <a:noFill/>
                          </a:ln>
                          <a:solidFill>
                            <a:schemeClr val="tx1"/>
                          </a:solidFill>
                          <a:effectLst/>
                          <a:latin typeface="Tahoma" pitchFamily="34" charset="0"/>
                        </a:rPr>
                        <a:t>:= </a:t>
                      </a:r>
                      <a:r>
                        <a:rPr kumimoji="1" lang="de-DE" sz="1800" b="0" i="1" u="none" strike="noStrike" cap="none" normalizeH="0" baseline="0" smtClean="0">
                          <a:ln>
                            <a:noFill/>
                          </a:ln>
                          <a:solidFill>
                            <a:schemeClr val="tx1"/>
                          </a:solidFill>
                          <a:effectLst/>
                          <a:latin typeface="Tahoma" pitchFamily="34" charset="0"/>
                        </a:rPr>
                        <a:t>b</a:t>
                      </a:r>
                      <a:r>
                        <a:rPr kumimoji="1" lang="de-DE" sz="1800" b="0" i="1" u="none" strike="noStrike" cap="none" normalizeH="0" baseline="-25000" smtClean="0">
                          <a:ln>
                            <a:noFill/>
                          </a:ln>
                          <a:solidFill>
                            <a:schemeClr val="tx1"/>
                          </a:solidFill>
                          <a:effectLst/>
                          <a:latin typeface="Tahoma" pitchFamily="34" charset="0"/>
                        </a:rPr>
                        <a:t>1</a:t>
                      </a:r>
                      <a:r>
                        <a:rPr kumimoji="1" lang="de-DE" sz="1800" b="0" i="0" u="none" strike="noStrike" cap="none" normalizeH="0" baseline="0" smtClean="0">
                          <a:ln>
                            <a:noFill/>
                          </a:ln>
                          <a:solidFill>
                            <a:schemeClr val="tx1"/>
                          </a:solidFill>
                          <a:effectLst/>
                          <a:latin typeface="Tahoma" pitchFamily="34" charset="0"/>
                        </a:rPr>
                        <a:t> + 50</a:t>
                      </a:r>
                      <a:endParaRPr kumimoji="1" lang="de-DE" sz="1800" b="0" i="1"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1"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65125">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15.</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en-GB" sz="1800" b="0" i="0" u="none" strike="noStrike" cap="none" normalizeH="0" baseline="0" smtClean="0">
                          <a:ln>
                            <a:noFill/>
                          </a:ln>
                          <a:solidFill>
                            <a:schemeClr val="tx1"/>
                          </a:solidFill>
                          <a:effectLst/>
                          <a:latin typeface="Tahoma" pitchFamily="34" charset="0"/>
                        </a:rPr>
                        <a:t>write</a:t>
                      </a:r>
                      <a:r>
                        <a:rPr kumimoji="1" lang="de-DE" sz="1800" b="0" i="0" u="none" strike="noStrike" cap="none" normalizeH="0" baseline="0" smtClean="0">
                          <a:ln>
                            <a:noFill/>
                          </a:ln>
                          <a:solidFill>
                            <a:schemeClr val="tx1"/>
                          </a:solidFill>
                          <a:effectLst/>
                          <a:latin typeface="Tahoma" pitchFamily="34" charset="0"/>
                        </a:rPr>
                        <a:t>(</a:t>
                      </a:r>
                      <a:r>
                        <a:rPr kumimoji="1" lang="de-DE" sz="1800" b="0" i="1" u="none" strike="noStrike" cap="none" normalizeH="0" baseline="0" smtClean="0">
                          <a:ln>
                            <a:noFill/>
                          </a:ln>
                          <a:solidFill>
                            <a:schemeClr val="tx1"/>
                          </a:solidFill>
                          <a:effectLst/>
                          <a:latin typeface="Tahoma" pitchFamily="34" charset="0"/>
                        </a:rPr>
                        <a:t>B,b</a:t>
                      </a:r>
                      <a:r>
                        <a:rPr kumimoji="1" lang="de-DE" sz="1800" b="0" i="1" u="none" strike="noStrike" cap="none" normalizeH="0" baseline="-25000" smtClean="0">
                          <a:ln>
                            <a:noFill/>
                          </a:ln>
                          <a:solidFill>
                            <a:schemeClr val="tx1"/>
                          </a:solidFill>
                          <a:effectLst/>
                          <a:latin typeface="Tahoma" pitchFamily="34" charset="0"/>
                        </a:rPr>
                        <a:t>1</a:t>
                      </a:r>
                      <a:r>
                        <a:rPr kumimoji="1" lang="de-DE" sz="1800" b="0" i="0" u="none" strike="noStrike" cap="none" normalizeH="0" baseline="0" smtClean="0">
                          <a:ln>
                            <a:noFill/>
                          </a:ln>
                          <a:solidFill>
                            <a:schemeClr val="tx1"/>
                          </a:solidFill>
                          <a:effectLst/>
                          <a:latin typeface="Tahoma" pitchFamily="34"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1"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31273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0" i="0" u="none" strike="noStrike" cap="none" normalizeH="0" baseline="0" smtClean="0">
                          <a:ln>
                            <a:noFill/>
                          </a:ln>
                          <a:solidFill>
                            <a:schemeClr val="tx1"/>
                          </a:solidFill>
                          <a:effectLst/>
                          <a:latin typeface="Tahoma" pitchFamily="34" charset="0"/>
                        </a:rPr>
                        <a:t>16.</a:t>
                      </a:r>
                    </a:p>
                  </a:txBody>
                  <a:tcPr anchor="ctr" horzOverflow="overflow">
                    <a:lnL cap="flat">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800" b="1" i="0" u="none" strike="noStrike" cap="none" normalizeH="0" baseline="0" smtClean="0">
                          <a:ln>
                            <a:noFill/>
                          </a:ln>
                          <a:solidFill>
                            <a:schemeClr val="tx1"/>
                          </a:solidFill>
                          <a:effectLst/>
                          <a:latin typeface="Tahoma" pitchFamily="34" charset="0"/>
                        </a:rPr>
                        <a:t>commit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endParaRPr kumimoji="1" lang="de-DE" sz="1800" b="1"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round/>
                      <a:headEnd type="none" w="med" len="med"/>
                      <a:tailEnd type="none" w="med" len="med"/>
                    </a:lnL>
                    <a:lnR cap="flat">
                      <a:noFill/>
                    </a:lnR>
                    <a:lnT>
                      <a:noFill/>
                    </a:lnT>
                    <a:lnB cap="flat">
                      <a:noFill/>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ErwHashing">
  <a:themeElements>
    <a:clrScheme name="ErwHashing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fontScheme name="ErwHashing">
      <a:majorFont>
        <a:latin typeface="Arial Black"/>
        <a:ea typeface=""/>
        <a:cs typeface=""/>
      </a:majorFont>
      <a:minorFont>
        <a:latin typeface="Tahom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triangl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de-DE"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triangl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de-DE" sz="2400" b="0" i="0" u="none" strike="noStrike" cap="none" normalizeH="0" baseline="0" smtClean="0">
            <a:ln>
              <a:noFill/>
            </a:ln>
            <a:solidFill>
              <a:schemeClr val="tx1"/>
            </a:solidFill>
            <a:effectLst/>
            <a:latin typeface="Arial" charset="0"/>
          </a:defRPr>
        </a:defPPr>
      </a:lstStyle>
    </a:lnDef>
  </a:objectDefaults>
  <a:extraClrSchemeLst>
    <a:extraClrScheme>
      <a:clrScheme name="ErwHashing 1">
        <a:dk1>
          <a:srgbClr val="5E574E"/>
        </a:dk1>
        <a:lt1>
          <a:srgbClr val="FFFFCC"/>
        </a:lt1>
        <a:dk2>
          <a:srgbClr val="000000"/>
        </a:dk2>
        <a:lt2>
          <a:srgbClr val="FFCC00"/>
        </a:lt2>
        <a:accent1>
          <a:srgbClr val="CC9900"/>
        </a:accent1>
        <a:accent2>
          <a:srgbClr val="FF6600"/>
        </a:accent2>
        <a:accent3>
          <a:srgbClr val="AA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
      <a:clrScheme name="ErwHashing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clrMap bg1="lt1" tx1="dk1" bg2="lt2" tx2="dk2" accent1="accent1" accent2="accent2" accent3="accent3" accent4="accent4" accent5="accent5" accent6="accent6" hlink="hlink" folHlink="folHlink"/>
    </a:extraClrScheme>
    <a:extraClrScheme>
      <a:clrScheme name="ErwHashing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ErwHashing 4">
        <a:dk1>
          <a:srgbClr val="000000"/>
        </a:dk1>
        <a:lt1>
          <a:srgbClr val="FFFFFF"/>
        </a:lt1>
        <a:dk2>
          <a:srgbClr val="8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FF0000"/>
        </a:hlink>
        <a:folHlink>
          <a:srgbClr val="FFFFCC"/>
        </a:folHlink>
      </a:clrScheme>
      <a:clrMap bg1="lt1" tx1="dk1" bg2="lt2" tx2="dk2" accent1="accent1" accent2="accent2" accent3="accent3" accent4="accent4" accent5="accent5" accent6="accent6" hlink="hlink" folHlink="folHlink"/>
    </a:extraClrScheme>
    <a:extraClrScheme>
      <a:clrScheme name="ErwHashing 5">
        <a:dk1>
          <a:srgbClr val="000066"/>
        </a:dk1>
        <a:lt1>
          <a:srgbClr val="FFFFFF"/>
        </a:lt1>
        <a:dk2>
          <a:srgbClr val="0000FF"/>
        </a:dk2>
        <a:lt2>
          <a:srgbClr val="000000"/>
        </a:lt2>
        <a:accent1>
          <a:srgbClr val="0066FF"/>
        </a:accent1>
        <a:accent2>
          <a:srgbClr val="33CCCC"/>
        </a:accent2>
        <a:accent3>
          <a:srgbClr val="FFFFFF"/>
        </a:accent3>
        <a:accent4>
          <a:srgbClr val="000056"/>
        </a:accent4>
        <a:accent5>
          <a:srgbClr val="AAB8FF"/>
        </a:accent5>
        <a:accent6>
          <a:srgbClr val="2DB9B9"/>
        </a:accent6>
        <a:hlink>
          <a:srgbClr val="FF00FF"/>
        </a:hlink>
        <a:folHlink>
          <a:srgbClr val="9933FF"/>
        </a:folHlink>
      </a:clrScheme>
      <a:clrMap bg1="lt1" tx1="dk1" bg2="lt2" tx2="dk2" accent1="accent1" accent2="accent2" accent3="accent3" accent4="accent4" accent5="accent5" accent6="accent6" hlink="hlink" folHlink="folHlink"/>
    </a:extraClrScheme>
    <a:extraClrScheme>
      <a:clrScheme name="ErwHashing 6">
        <a:dk1>
          <a:srgbClr val="000000"/>
        </a:dk1>
        <a:lt1>
          <a:srgbClr val="FFFFFF"/>
        </a:lt1>
        <a:dk2>
          <a:srgbClr val="000066"/>
        </a:dk2>
        <a:lt2>
          <a:srgbClr val="FFCC00"/>
        </a:lt2>
        <a:accent1>
          <a:srgbClr val="0066FF"/>
        </a:accent1>
        <a:accent2>
          <a:srgbClr val="33CCCC"/>
        </a:accent2>
        <a:accent3>
          <a:srgbClr val="AAAAB8"/>
        </a:accent3>
        <a:accent4>
          <a:srgbClr val="DADADA"/>
        </a:accent4>
        <a:accent5>
          <a:srgbClr val="AAB8FF"/>
        </a:accent5>
        <a:accent6>
          <a:srgbClr val="2DB9B9"/>
        </a:accent6>
        <a:hlink>
          <a:srgbClr val="FF00FF"/>
        </a:hlink>
        <a:folHlink>
          <a:srgbClr val="9933FF"/>
        </a:folHlink>
      </a:clrScheme>
      <a:clrMap bg1="dk2" tx1="lt1" bg2="dk1" tx2="lt2" accent1="accent1" accent2="accent2" accent3="accent3" accent4="accent4" accent5="accent5" accent6="accent6" hlink="hlink" folHlink="folHlink"/>
    </a:extraClrScheme>
    <a:extraClrScheme>
      <a:clrScheme name="ErwHashing 7">
        <a:dk1>
          <a:srgbClr val="5E574E"/>
        </a:dk1>
        <a:lt1>
          <a:srgbClr val="FFFFCC"/>
        </a:lt1>
        <a:dk2>
          <a:srgbClr val="800000"/>
        </a:dk2>
        <a:lt2>
          <a:srgbClr val="FFCC00"/>
        </a:lt2>
        <a:accent1>
          <a:srgbClr val="CC9900"/>
        </a:accent1>
        <a:accent2>
          <a:srgbClr val="FF6600"/>
        </a:accent2>
        <a:accent3>
          <a:srgbClr val="C0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Design</Template>
  <TotalTime>0</TotalTime>
  <Words>3435</Words>
  <Application>Microsoft Office PowerPoint</Application>
  <PresentationFormat>Bildschirmpräsentation (4:3)</PresentationFormat>
  <Paragraphs>882</Paragraphs>
  <Slides>60</Slides>
  <Notes>60</Notes>
  <HiddenSlides>0</HiddenSlides>
  <MMClips>0</MMClips>
  <ScaleCrop>false</ScaleCrop>
  <HeadingPairs>
    <vt:vector size="8" baseType="variant">
      <vt:variant>
        <vt:lpstr>Verwendete Schriftarten</vt:lpstr>
      </vt:variant>
      <vt:variant>
        <vt:i4>7</vt:i4>
      </vt:variant>
      <vt:variant>
        <vt:lpstr>Design</vt:lpstr>
      </vt:variant>
      <vt:variant>
        <vt:i4>1</vt:i4>
      </vt:variant>
      <vt:variant>
        <vt:lpstr>Eingebettete OLE-Server</vt:lpstr>
      </vt:variant>
      <vt:variant>
        <vt:i4>1</vt:i4>
      </vt:variant>
      <vt:variant>
        <vt:lpstr>Folientitel</vt:lpstr>
      </vt:variant>
      <vt:variant>
        <vt:i4>60</vt:i4>
      </vt:variant>
    </vt:vector>
  </HeadingPairs>
  <TitlesOfParts>
    <vt:vector size="69" baseType="lpstr">
      <vt:lpstr>Arial</vt:lpstr>
      <vt:lpstr>Arial Black</vt:lpstr>
      <vt:lpstr>Tahoma</vt:lpstr>
      <vt:lpstr>Webdings</vt:lpstr>
      <vt:lpstr>Times New Roman</vt:lpstr>
      <vt:lpstr>Symbol</vt:lpstr>
      <vt:lpstr>Wingdings</vt:lpstr>
      <vt:lpstr>ErwHashing</vt:lpstr>
      <vt:lpstr>Microsoft Formel-Editor 3.0</vt:lpstr>
      <vt:lpstr>Mehrbenutzersynchronisation </vt:lpstr>
      <vt:lpstr>Fehler bei unkontrolliertem Mehrbenutzerbetrieb I</vt:lpstr>
      <vt:lpstr>Fehler bei unkontrolliertem Mehrbenutzerbetrieb II</vt:lpstr>
      <vt:lpstr>Fehler bei unkontrolliertem  Mehrbenutzerbetrieb III</vt:lpstr>
      <vt:lpstr>Serialisierbarkeit</vt:lpstr>
      <vt:lpstr>Serielle Ausführung von T1 vor T2, also T1 | T2</vt:lpstr>
      <vt:lpstr>Nicht serialisierbare Historie</vt:lpstr>
      <vt:lpstr>Zwei verzahnte Überweisungs-Transaktionen</vt:lpstr>
      <vt:lpstr>Eine Überweisung (T1) und eine Zinsgutschrift (T3)</vt:lpstr>
      <vt:lpstr>Theorie der Serialisierbarkeit</vt:lpstr>
      <vt:lpstr>Theorie der Serialisierbarkeit</vt:lpstr>
      <vt:lpstr>Theorie der Serialisierbarkeit II</vt:lpstr>
      <vt:lpstr>Formale Definition einer Historie</vt:lpstr>
      <vt:lpstr>Historie für drei Transaktionen</vt:lpstr>
      <vt:lpstr>Äquivalenz zweier Historien</vt:lpstr>
      <vt:lpstr>Serialisierbare Historie</vt:lpstr>
      <vt:lpstr>Serialisierbarkeitsgraph</vt:lpstr>
      <vt:lpstr>Serialisierbarkeitstheorem</vt:lpstr>
      <vt:lpstr>Eigenschaften von Historien  bezüglich der Recovery</vt:lpstr>
      <vt:lpstr>Eigenschaften von Historien  bezüglich der Recovery</vt:lpstr>
      <vt:lpstr>Eigenschaften von Historien  bezüglich der Recovery</vt:lpstr>
      <vt:lpstr>Strikte Historien</vt:lpstr>
      <vt:lpstr>Beziehungen  zwischen den Klassen von Historien</vt:lpstr>
      <vt:lpstr>Der Datenbank-Scheduler</vt:lpstr>
      <vt:lpstr>Sperrbasierte Synchronisation</vt:lpstr>
      <vt:lpstr>Zwei-Phasen-Sperrprotokoll: Definition</vt:lpstr>
      <vt:lpstr>Zwei-Phasen Sperrprotokoll: Grafik</vt:lpstr>
      <vt:lpstr>Verzahnung zweier TAs gemäß 2PL</vt:lpstr>
      <vt:lpstr>Verzahnung zweier TAs gemäß 2PL</vt:lpstr>
      <vt:lpstr>Strenges Zwei-Phasen Sperrprotokoll</vt:lpstr>
      <vt:lpstr>Verklemmungen (Deadlocks)</vt:lpstr>
      <vt:lpstr>Erkennungen von Verklemmungen</vt:lpstr>
      <vt:lpstr>Verständnisfragen</vt:lpstr>
      <vt:lpstr>Preclaiming zur  Vermeidung von Verklemmungen</vt:lpstr>
      <vt:lpstr>Verklemmungsvermeidung  durch Zeitstempel</vt:lpstr>
      <vt:lpstr>MGL: Multi-Granularity Locking</vt:lpstr>
      <vt:lpstr>Erweiterte Sperrmodi</vt:lpstr>
      <vt:lpstr>Multi-Granularity Locking (MGL)</vt:lpstr>
      <vt:lpstr>Multi-Granularity Locking (MGL)</vt:lpstr>
      <vt:lpstr>Datenbasis-Hierarchie mit Sperren</vt:lpstr>
      <vt:lpstr>Datenbasis-Hierarchie mit Sperren (T4 will s3 ändern, T5 will s5 lesen, was passiert?)</vt:lpstr>
      <vt:lpstr>Datenbasis-Hierarchie  mit blockierten Transaktionen</vt:lpstr>
      <vt:lpstr>Datenbasis-Hierarchie  mit blockierten Transaktionen</vt:lpstr>
      <vt:lpstr>Einfüge- und Löschoperationen, Phantome</vt:lpstr>
      <vt:lpstr>Phantomprobleme</vt:lpstr>
      <vt:lpstr>Phantomprobleme</vt:lpstr>
      <vt:lpstr>Folie 47</vt:lpstr>
      <vt:lpstr>Zeitstempel-basierende Synchronisation</vt:lpstr>
      <vt:lpstr>Zeitstempel-basierende Synchronisation</vt:lpstr>
      <vt:lpstr>Optimistische Synchronisation</vt:lpstr>
      <vt:lpstr>Validierung bei  der optimistischen Synchronisation</vt:lpstr>
      <vt:lpstr>Validierung bei  der Snapshot Isolation (SI)</vt:lpstr>
      <vt:lpstr>Klassifikation der Synchronisationsverfahren</vt:lpstr>
      <vt:lpstr>Klassifikation der Deadlock-Behandlungsverfahren</vt:lpstr>
      <vt:lpstr>Synchronisation  von Indexstrukturen</vt:lpstr>
      <vt:lpstr>Synchronisation  von Indexstrukturen</vt:lpstr>
      <vt:lpstr>Transaktionsverwaltung in SQL92</vt:lpstr>
      <vt:lpstr>Transaktionsverwaltung in SQL92</vt:lpstr>
      <vt:lpstr>Transaktionsverwaltung in SQL92</vt:lpstr>
      <vt:lpstr>Transaktionsverwaltung in SQL92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Alexander Maringer</dc:creator>
  <cp:lastModifiedBy>Alfons Kemper</cp:lastModifiedBy>
  <cp:revision>57</cp:revision>
  <cp:lastPrinted>2001-02-19T09:56:05Z</cp:lastPrinted>
  <dcterms:created xsi:type="dcterms:W3CDTF">2001-08-25T16:57:19Z</dcterms:created>
  <dcterms:modified xsi:type="dcterms:W3CDTF">2011-05-11T09:55:19Z</dcterms:modified>
</cp:coreProperties>
</file>